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106C4E-35E7-4B09-89F1-D6FBB5192257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1671BD-9973-46EA-9E8D-1323FC24A6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Мастер – класс для педагогов «Цветы из </a:t>
            </a:r>
            <a:r>
              <a:rPr lang="ru-RU" b="1" dirty="0" err="1"/>
              <a:t>гофробумаги</a:t>
            </a:r>
            <a:r>
              <a:rPr lang="ru-RU" b="1" dirty="0"/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педагоги МАДОУ ЦРР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/с №14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Евсенкина</a:t>
            </a:r>
            <a:r>
              <a:rPr lang="ru-RU" dirty="0" smtClean="0">
                <a:solidFill>
                  <a:schemeClr val="bg1"/>
                </a:solidFill>
              </a:rPr>
              <a:t> И.В., Дикая О.В.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85728"/>
            <a:ext cx="80724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преддверии наступления весны, педагоги Дикая Ольга Викторовна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Евсенкина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Викторовна провели мастер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 для педагогов по изготовлению цветов для декора из гофрированной бумаги. Цветы восхищают, дарят радость и хорошее настроение.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Изготавливать цветы из гофрированной бумаги своими руками очень интересно, кроме того,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гофробумага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недорого стоит и может похвастаться огромным цветовым разнообразием.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6" descr="C:\Users\Home\Desktop\20200213_13421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54953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20200213_134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072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лепестков цветка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нарежьте ножницами бумагу на полосы вдоль гофрирования. Стандартный рулон можно нарезать на полосы по 3-4 см и потом разрезать эти длинные полосы на три части.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каждой полоски находим середину и чуть со смещением от центра перекручиваем полоску примерно на один полный оборот.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Складываем полоску пополам в месте, где скручивали, одновременно пальцами продавливая бумагу, чтобы гофра выгнулась и образовала форму лепестка.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Откладываем </a:t>
            </a:r>
            <a:r>
              <a:rPr lang="ru-RU" sz="1400" dirty="0"/>
              <a:t>заготовку.</a:t>
            </a: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C:\Users\Home\Desktop\20200213_1341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643050"/>
            <a:ext cx="3571900" cy="45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20200213_134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0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0"/>
            <a:ext cx="778674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лепестков у вас может быть любым от трех штук. В зависимости от количества лепестков, будут получаться разные цветочки.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Тюльпаны : 3- 18 (дл. пол.).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Подснежники: 3- 9 (дл. пол.).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Крокусы: 3- 13 (дл. пол.).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хотите, чтобы цветы получились больше и пышнее, можно сделать по 4 лепестка шести разных размеров.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Ножницами отогнуть назад верхний (широкий) край каждого лепестка.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 этого для придания объема каждый лепесток растянуть в стороны по горизонтали, чтобы он принял чашевидную форму.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сделать стебель, обмотать  полоски зеленой гофрированной бумаги вокруг шпажки,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Home\Desktop\20200211_230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20200213_1839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00306"/>
            <a:ext cx="35052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14290"/>
            <a:ext cx="8145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Творите, экспериментируйте, привлекайте к творчеству детей— и ваша жизнь наполнится новыми красками!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Home\Desktop\20200211_230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1609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20200211_230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643446"/>
            <a:ext cx="1609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Home\Desktop\20200213_18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5786446" cy="433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209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Мастер – класс для педагогов «Цветы из гофробумаги».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педагогов «Цветы из гофробумаги».</dc:title>
  <dc:creator>Home</dc:creator>
  <cp:lastModifiedBy>Home</cp:lastModifiedBy>
  <cp:revision>6</cp:revision>
  <dcterms:created xsi:type="dcterms:W3CDTF">2020-02-13T16:36:52Z</dcterms:created>
  <dcterms:modified xsi:type="dcterms:W3CDTF">2020-02-13T17:12:45Z</dcterms:modified>
</cp:coreProperties>
</file>