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0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05800" cy="3997424"/>
          </a:xfrm>
        </p:spPr>
        <p:txBody>
          <a:bodyPr/>
          <a:lstStyle/>
          <a:p>
            <a:r>
              <a:rPr lang="ru-RU" sz="5400" dirty="0" smtClean="0"/>
              <a:t>Отчет </a:t>
            </a:r>
            <a:r>
              <a:rPr lang="ru-RU" sz="5400" dirty="0" smtClean="0"/>
              <a:t>о проведенных мероприятиях в рамках акции памяти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«Блокадный хлеб».</a:t>
            </a:r>
            <a:br>
              <a:rPr lang="ru-RU" sz="3600" dirty="0" smtClean="0"/>
            </a:br>
            <a:r>
              <a:rPr lang="ru-RU" sz="2400" dirty="0" smtClean="0"/>
              <a:t>Подготовил: воспитатель  подготовительной группы «Березка» </a:t>
            </a:r>
            <a:r>
              <a:rPr lang="ru-RU" sz="2400" dirty="0" err="1" smtClean="0"/>
              <a:t>Сломова</a:t>
            </a:r>
            <a:r>
              <a:rPr lang="ru-RU" sz="2400" dirty="0" smtClean="0"/>
              <a:t> О.В.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28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9552" y="14009"/>
            <a:ext cx="8229600" cy="3775031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Группа </a:t>
            </a:r>
            <a:r>
              <a:rPr lang="ru-RU" b="1" i="1" dirty="0" smtClean="0"/>
              <a:t>«Берёзка»</a:t>
            </a:r>
            <a:endParaRPr lang="ru-RU" dirty="0"/>
          </a:p>
          <a:p>
            <a:r>
              <a:rPr lang="ru-RU" dirty="0"/>
              <a:t>27.01.2020 г.</a:t>
            </a:r>
          </a:p>
          <a:p>
            <a:r>
              <a:rPr lang="ru-RU" dirty="0"/>
              <a:t>С 18.01.2020 г по 27.01.2020 г. в России проводится всероссийская акция памяти «Блокадный хлеб». Эта акция – напоминание о мужестве и стойкости мирных жителей Ленинграда в годы Великой отечественной войны. Ключевым словом всероссийской акции памяти «Блокадный хлеб» является кусочек хлеба весом в 125 гр. – именно такая минимальная норма на человека в день была установлена во время блокады. Блокада Ленинграда длилась 872 дня.</a:t>
            </a:r>
          </a:p>
          <a:p>
            <a:r>
              <a:rPr lang="ru-RU" dirty="0"/>
              <a:t>Наши дети родились в мирное время. Память о тех страшных днях мы передаем детям в беседах, рассказах. Воспитывая чувства патриотизма у детей, мы формируем любовь к Отчизне, земле, мы побуждаем их беречь мир, уважать старшее поколение.</a:t>
            </a:r>
          </a:p>
          <a:p>
            <a:r>
              <a:rPr lang="ru-RU" dirty="0"/>
              <a:t>Для начала мы оформили патриотический центр, который был доступен для ребят.</a:t>
            </a:r>
          </a:p>
          <a:p>
            <a:endParaRPr lang="ru-RU" dirty="0"/>
          </a:p>
        </p:txBody>
      </p:sp>
      <p:pic>
        <p:nvPicPr>
          <p:cNvPr id="1026" name="Picture 2" descr="C:\Users\Admin\Desktop\IMG_20200122_135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824536" cy="28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2132856"/>
          </a:xfrm>
        </p:spPr>
        <p:txBody>
          <a:bodyPr/>
          <a:lstStyle/>
          <a:p>
            <a:r>
              <a:rPr lang="ru-RU" dirty="0"/>
              <a:t>Дети были заинтересованы, с любопытством рассматривали книги о войне, иллюстрации о блокадном Ленинграде.</a:t>
            </a:r>
          </a:p>
          <a:p>
            <a:endParaRPr lang="ru-RU" dirty="0"/>
          </a:p>
        </p:txBody>
      </p:sp>
      <p:pic>
        <p:nvPicPr>
          <p:cNvPr id="2051" name="Picture 3" descr="C:\Users\Admin\Desktop\IMG_20200213_083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776531" cy="3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IMG_20200213_083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912434" cy="34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4428366" cy="332203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Рассматривание военного макета</a:t>
            </a:r>
            <a:endParaRPr lang="ru-RU" dirty="0"/>
          </a:p>
        </p:txBody>
      </p:sp>
      <p:pic>
        <p:nvPicPr>
          <p:cNvPr id="3075" name="Picture 3" descr="C:\Users\Admin\Desktop\IMG_20200213_08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37" y="2636912"/>
            <a:ext cx="43204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5138" y="476672"/>
            <a:ext cx="8501136" cy="1475656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2700" dirty="0"/>
              <a:t>В родительском уголке было много информации о блокадном кольце. Родители с интересом рассматривали иллюстрации; читали консультацию; показывали своим детям хлеб. Ребята держали важно в руках 125 г черного хлеба.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437"/>
            <a:ext cx="4059238" cy="3045126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44" y="1988840"/>
            <a:ext cx="3062909" cy="4086378"/>
          </a:xfrm>
        </p:spPr>
      </p:pic>
      <p:pic>
        <p:nvPicPr>
          <p:cNvPr id="15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4038600" cy="30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422643" cy="331698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89"/>
            <a:ext cx="4326632" cy="3244974"/>
          </a:xfrm>
        </p:spPr>
      </p:pic>
      <p:pic>
        <p:nvPicPr>
          <p:cNvPr id="4098" name="Picture 2" descr="C:\Users\Admin\Desktop\IMG_20200213_080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115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6016" y="3717032"/>
            <a:ext cx="4427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Пока мы помним – войны не будет, будет в семьях гореть очаг, будет пахнуть вкусно хлебом, дети будут всегда здоровы и счастливы.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Отчет подготовила</a:t>
            </a:r>
          </a:p>
          <a:p>
            <a:r>
              <a:rPr lang="ru-RU" dirty="0"/>
              <a:t>воспитатель </a:t>
            </a:r>
            <a:r>
              <a:rPr lang="ru-RU" dirty="0" err="1" smtClean="0"/>
              <a:t>Сломова</a:t>
            </a:r>
            <a:r>
              <a:rPr lang="ru-RU" dirty="0" smtClean="0"/>
              <a:t> О.В.</a:t>
            </a:r>
          </a:p>
          <a:p>
            <a:r>
              <a:rPr lang="ru-RU" dirty="0" smtClean="0"/>
              <a:t>группа </a:t>
            </a:r>
            <a:r>
              <a:rPr lang="ru-RU" dirty="0"/>
              <a:t>« </a:t>
            </a:r>
            <a:r>
              <a:rPr lang="ru-RU" dirty="0" smtClean="0"/>
              <a:t>Березка»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8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</TotalTime>
  <Words>199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Отчет о проведенных мероприятиях в рамках акции памяти  «Блокадный хлеб». Подготовил: воспитатель  подготовительной группы «Березка» Сломова О.В.</vt:lpstr>
      <vt:lpstr>Презентация PowerPoint</vt:lpstr>
      <vt:lpstr>Презентация PowerPoint</vt:lpstr>
      <vt:lpstr>Рассматривание военного макета</vt:lpstr>
      <vt:lpstr>  В родительском уголке было много информации о блокадном кольце. Родители с интересом рассматривали иллюстрации; читали консультацию; показывали своим детям хлеб. Ребята держали важно в руках 125 г черного хлеба.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Блокадный хлеб</dc:title>
  <dc:creator>Admin</dc:creator>
  <cp:lastModifiedBy>Home</cp:lastModifiedBy>
  <cp:revision>4</cp:revision>
  <dcterms:created xsi:type="dcterms:W3CDTF">2020-02-16T05:36:37Z</dcterms:created>
  <dcterms:modified xsi:type="dcterms:W3CDTF">2020-02-16T12:31:29Z</dcterms:modified>
</cp:coreProperties>
</file>