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2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3481-5053-40AB-9A9D-9D352A6B476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DFC4-68C1-4DF1-9227-5F0C0A4999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26533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80728" y="1403648"/>
            <a:ext cx="5328592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помочь ребёнку и себе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преодолеть негативные эмоции?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научить ребёнка владеть собой?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6672" y="4495346"/>
            <a:ext cx="583264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36712" y="3131840"/>
            <a:ext cx="518457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Многие взрослые, не говоря уже о детях, не могут описать, что творится в их душе, чем они недовольны. А ведь если человек умеет оценить своё душевное состояние к себе, будет легче окружающим, и себе самому.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77072" y="5156775"/>
            <a:ext cx="2304256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одготовила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едагог-психолог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МАДОУ ЦРР – </a:t>
            </a:r>
            <a:r>
              <a:rPr lang="ru-RU" sz="1400" baseline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/с№14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Чепрасова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Л.В.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0688" y="1187624"/>
            <a:ext cx="57606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для развития умения понимать себя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               (можете делать их вместе с ребёнком)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Скажите ребёнку: «Прислушайся к себе. Если бы твоё настроение можно было покрасить, то какого бы цвета оно стало? На какое животное или растение похоже твоё настроение? А какого цвета радость, грусть, тревога, страх?  Можно вести «дневник настроений». В нём ребёнок каждый день (можно и несколько раз в день) будет рисовать своё настроение. Это могут быть рожицы, пейзажи, человечки, что ему  больше понравится.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Нарисуйте  контур человека. Пусть ребёнок представит, что человечек радуется, пусть он заштрихует карандашом то место, где, по его мнению, в теле находится это чувство.  Затем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«прочувствуйте»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обиду, гнев,  страх,  счастье, тревогу  и т.д.  Для каждой эмоции ребёнок должен выбрать свой цвет. Нарисовать  можно и одного человечка,  и  много  (например, если счастье радость малыш захочет расположить в одном месте).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Обсудите с ребёнком способы выражения гнева.  Пусть он ( и Вы сами) попробуете ответить на вопросы: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тебя может разозлить?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ты себя ведёшь, когда злишься?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чувствуешь в состоянии гнева?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сделаешь, чтобы избежать неприятностей в эти минуты?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 слова, которые говорят люди, когда злятся?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если ты слышишь обидные для себя  слова, что чувствуешь, что делаешь?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слова для тебя самые обидные? Желательно записывать ответы, чтобы потом обсудить с ребёнком. Например, какие слова можно употреблять, разозлившись, а какие не стоит, так как они слишком резкие, неприятные.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109" y="0"/>
            <a:ext cx="6894109" cy="9144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92696" y="3356720"/>
            <a:ext cx="54006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688" y="755576"/>
            <a:ext cx="568863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и методики,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научиться справляться с гневом.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Стройте вместе с малышом «рожицы» перед зеркалом. Изображайте различные эмоции, особо обратите внимание на мимику гневного человека.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Нарисуйте вместе запрещающий знак «СТОП» и договоритесь, что как только ребёнок почувствует, что начинает сильно сердиться, то сразу достанет этот знак и скажет вслух или про себя «СТОП!».  Вы сами тоже можете попробовать использовать такой знак для обуздания своего гнева. Использование данной методики требует тренировки в течение нескольких дней, чтобы закрепился навык.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Чтобы научить ребёнка спокойно общаться с людьми, поиграйте так: возьмите в руки какой-нибудь привлекательный  предмет (игрушка, книга). Задача ребёнка - уговорить Вас отдать этот предмет. Вы отдаёте вещь, когда захотите. Игру потом можно усложнить: ребёнок просит только с помощью мимики, жестов, но без слов. Можно поменяться местами  – Вы просите у ребёнка. После окончания игры обсудите, как легче просить, какие приёмы и действия повлияли на ваше решение отдать игрушку, обсудите чувства,  которые испытывали игроки.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Учите ребёнка (и себя) выражать гнев в приемлемой форме. Объясните, что обязательно надо проговаривать все негативные ситуации с родителями или друзьями. Научите ребёнка словесным формам выражения гнева, раздражения («Я расстроен, меня это обидело»).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24744" y="539552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и методики,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научиться справляться с гневом.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97282" y="2299102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1115616"/>
            <a:ext cx="59766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Предложите воспользоваться «чудо - вещами» для выплёскивания негативных эмоций: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чашка (в неё можно кричать);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тазик или ванна с водой (игры с водой - бросать  игрушки);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листы бумаги (их можно рвать, мять, с силой кидать в мишень на стене);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карандаши (ими можно нарисовать неприятную ситуацию, а потом заштриховать или смять рисунок);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пластилин (из него можно слепить фигурку обидчика, а потом смять её или переделать);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подушка «Бобо» (её можно кидать, бить, пинать). Выделите отдельную подушку «для разрядки»,  для этой цели подойдёт боксёрская груша.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 Все эти «чудо – вещи» могут быть использованы и взрослыми!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Средство «быстрой разрядки»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видите, что ребёнок перевозбуждён, «на грани», то попросите его быстро побегать, попрыгать или спеть песенку (очень громко).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Обзывалки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исключить из повседневного общения обидные слова, обзывайтесь! Кидая друг другу мяч или клубок, обзывайтесь необидными словами. Это могут быть названия фруктов, цветов, овощей. Например: «Ты – одуванчик!», «А ты тогда – дыня!». И так до тех пор, пока поток слов не иссякнет. Чем помогает такая игра? Если вы разозлитесь на ребёнка, захотите его «проучить», вспомните весёлые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обзывалки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возможно даже назовите ребёнка, ему не будет обидно, а вы получите эмоциональную разрядку.  Имея навык такой игры, малыш назовёт обидчика «огурцом» (а не…), и вы, несомненно, почувствуете удовлетворение.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25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92696" y="683568"/>
            <a:ext cx="56886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 управлять ребёнка своими эмоциями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пяти лет).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сильно сжать кулаки, напрячь мышцы рук, затем постепенно расслабляться, «отпуская» негатив.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представить себя львом! «Он красив, спокоен, уверен в своих силах, голова гордо поднята, плечи расправлены. Его зовут как тебя (ребёнка), у него твои глаза, тело. Ты – лев!».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Сильно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надавить пятками на пол, всё тело, руки, ноги напряжены; зубы крепко сцеплены. «Ты – могучее дерево, очень крепкое, у тебя сильные корни, которые уходят глубоко в землю, тебе никто не страшен. Эта поза уверенного человека».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ребёнок начинает злиться, попросите его сделать несколько медленных вдохов – выдохов или сосчитать до 5-10.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Вы уже поняли, что загонять эмоции внутрь, пытаться их скрывать, очень вредно? Следствие таких действий – заболевания сердца, неврозы, повышенное давление в старшем возрасте, непонимание окружающих, высокая раздражительность, агрессивность, проблемы общения. Поэтому учите ребёнка и учитесь сами показывать эмоции, «выплёскивать» их без вреда для окружающих. Эмоциональная разрядка необходима для сохранения здоровья (физического и психического), а умение рассказать о своих проблемах поможет налаживать контакты с окружающими, понимать самого себя.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272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2020-03-18T19:33:34Z</dcterms:created>
  <dcterms:modified xsi:type="dcterms:W3CDTF">2020-03-18T20:02:50Z</dcterms:modified>
</cp:coreProperties>
</file>