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11A72A"/>
    <a:srgbClr val="2FFF8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6" d="100"/>
          <a:sy n="46" d="100"/>
        </p:scale>
        <p:origin x="-3150" y="-12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4CAA3-C7F2-4EC6-86DF-9CFA6A793D65}" type="datetimeFigureOut">
              <a:rPr lang="ru-RU" smtClean="0"/>
              <a:pPr/>
              <a:t>21.03.2020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A4235-7FBD-41FC-80F6-A63D52FA4F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mur\Desktop\zemlya-kartinki-dlya-detey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000372"/>
            <a:ext cx="2333609" cy="233360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357950" y="1643050"/>
            <a:ext cx="22388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Экологическое воспитание детей в семье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43636" y="0"/>
            <a:ext cx="2892860" cy="6858000"/>
          </a:xfrm>
          <a:prstGeom prst="roundRect">
            <a:avLst>
              <a:gd name="adj" fmla="val 904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 часто поступают жестоко с природой и во всём этом виноваты мы взрослые. Не смогли научить видеть красивое, и заботится о том, чтобы все, что окружает нас, только  Хотите порадовать ребёнка, заведите ему попугайчиков, черепаху или хомячка. Объясните и научите, как правильно за ними ухаживать и ребёнок будет счастлив. У многих детей есть мечта иметь друга рядом, это котёнок или щенок. И если вы завели себе животное дома, не выбрасывайте их на улицу, когда они подрастут, ведь животные и доверяют людям. Пожелание вам воспитывать у детей чувство сострадания, учите видеть красоту окружающего мира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Если ребенок будет бережно относится ко всему - ваше воспитание не пройдёт даром. Они будут внимательны не только к окружающему миру, но и к вам взрослым.</a:t>
            </a:r>
          </a:p>
          <a:p>
            <a:pPr algn="r"/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	   </a:t>
            </a:r>
          </a:p>
          <a:p>
            <a:pPr algn="r"/>
            <a:endParaRPr lang="ru-RU" sz="110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Каждый из нас</a:t>
            </a:r>
          </a:p>
          <a:p>
            <a:pPr algn="r"/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ответе, </a:t>
            </a:r>
          </a:p>
          <a:p>
            <a:pPr algn="r"/>
            <a:r>
              <a:rPr lang="ru-RU" sz="1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какую Землю            	оставит он</a:t>
            </a:r>
          </a:p>
          <a:p>
            <a:pPr algn="r"/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детям!	 </a:t>
            </a:r>
          </a:p>
          <a:p>
            <a:pPr algn="r"/>
            <a:endParaRPr lang="ru-RU" sz="1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4678" y="0"/>
            <a:ext cx="2857520" cy="6858000"/>
          </a:xfrm>
          <a:prstGeom prst="roundRect">
            <a:avLst>
              <a:gd name="adj" fmla="val 7134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Весной природа преображается, и мы радуемся каждой новой травинке и новым листочком. Начинается работа на даче и дети помогают вам, пусть совсем мало, но они тянутся к этому, видя, как этим занимаетесь вы.  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Мы взрослые собираем цветы и лекарственные травы, нарвите только столько, сколько вам нужно, и старайтесь не рвать с корнями.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Собирая в лесу грибы и ягоды, берите только те, которые вы знаете, а другие не трогайте. Они нужны животным, они ими питаются и лечатся. Как, например, гриб мухомор, он такой красивый, полюбуйтесь им, но не трогайте его, придёт лось и он ему пригодится для лечения. Чтобы грибы не исчезали у нашего леса, не нарушайте грибницу, объясните детям, что грибы нужно срезать ножиком, здесь вырастет новый гриб.</a:t>
            </a:r>
          </a:p>
          <a:p>
            <a:pPr algn="just"/>
            <a:endParaRPr lang="ru-RU" sz="13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3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504" y="0"/>
            <a:ext cx="3035736" cy="6858000"/>
          </a:xfrm>
          <a:prstGeom prst="roundRect">
            <a:avLst>
              <a:gd name="adj" fmla="val 7452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1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3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Экология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 это наука, и произошла она от 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др.-греч. слова 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οἶκος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дом, жилище, место обитания. Это всё живое, что нас окружает, чем мы дышим и живём.  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С первых лет жизни у детей формулируется начало экологической культуры. Дети видят дома, как мама ухаживает за цветами, кошкой или собакой. Они сами тянутся ко всему живому, им хочется погладить животное и полюбоваться красивыми цветами.</a:t>
            </a:r>
          </a:p>
          <a:p>
            <a:pPr algn="just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Подрастая, дети узнают, что каждое существо имеет свой «дом», в котором есть всё для его  жизни. Экологическое воспитание - это и есть познание живого, которое окружает ребенка, в своей среде обитания, и наша  задача, научить   охранять и беречь то, что они видят. Нужно доступно объяснить ребенку, что ломать ветку дерева нельзя, особенно зимой. Обратите внимание ребёнка на красоту, какие они красивые в инее. Зимой они спят и у них только мы защитники. Нужно корни укрыть снегом, объясняя, что мы помогаем им выжить зимой. Бывая с детьми в лесу, обратите внимание на красоту и как хорошо дышится в лесу.</a:t>
            </a:r>
          </a:p>
        </p:txBody>
      </p:sp>
      <p:pic>
        <p:nvPicPr>
          <p:cNvPr id="1029" name="Picture 5" descr="C:\Users\Timur\Desktop\PrirodaPr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42852"/>
            <a:ext cx="2016224" cy="1405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3" y="5013176"/>
            <a:ext cx="1381832" cy="17443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14678" y="0"/>
            <a:ext cx="2857520" cy="6858000"/>
          </a:xfrm>
          <a:prstGeom prst="roundRect">
            <a:avLst>
              <a:gd name="adj" fmla="val 9994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i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«ЖИВОЙ БУКВАРЬ»</a:t>
            </a:r>
          </a:p>
          <a:p>
            <a:pPr algn="ctr">
              <a:lnSpc>
                <a:spcPts val="1440"/>
              </a:lnSpc>
            </a:pP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 в любое время года</a:t>
            </a:r>
          </a:p>
          <a:p>
            <a:pPr algn="ctr">
              <a:lnSpc>
                <a:spcPts val="1440"/>
              </a:lnSpc>
            </a:pP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мудрая природа.</a:t>
            </a:r>
          </a:p>
          <a:p>
            <a:pPr algn="ctr">
              <a:lnSpc>
                <a:spcPts val="1440"/>
              </a:lnSpc>
            </a:pP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по календарю – </a:t>
            </a:r>
          </a:p>
          <a:p>
            <a:pPr algn="ctr">
              <a:lnSpc>
                <a:spcPts val="1440"/>
              </a:lnSpc>
            </a:pP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живому букварю.</a:t>
            </a:r>
          </a:p>
          <a:p>
            <a:pPr algn="ctr">
              <a:lnSpc>
                <a:spcPts val="1440"/>
              </a:lnSpc>
            </a:pP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Птицы учат ПЕНИЮ,</a:t>
            </a:r>
          </a:p>
          <a:p>
            <a:pPr algn="ctr">
              <a:lnSpc>
                <a:spcPts val="1440"/>
              </a:lnSpc>
            </a:pP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Паучок – ТЕРПЕНИЮ .</a:t>
            </a:r>
          </a:p>
          <a:p>
            <a:pPr algn="ctr">
              <a:lnSpc>
                <a:spcPts val="1440"/>
              </a:lnSpc>
            </a:pP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нас пчелиный рой</a:t>
            </a:r>
          </a:p>
          <a:p>
            <a:pPr algn="ctr">
              <a:lnSpc>
                <a:spcPts val="1440"/>
              </a:lnSpc>
            </a:pP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ДИСЦИПЛИНЕ трудовой.</a:t>
            </a:r>
          </a:p>
          <a:p>
            <a:pPr algn="ctr">
              <a:lnSpc>
                <a:spcPts val="1440"/>
              </a:lnSpc>
            </a:pP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Обучает жить в труде</a:t>
            </a:r>
          </a:p>
          <a:p>
            <a:pPr algn="ctr">
              <a:lnSpc>
                <a:spcPts val="1440"/>
              </a:lnSpc>
            </a:pP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по СПРАВЕДЛИВОСТИ.</a:t>
            </a:r>
          </a:p>
          <a:p>
            <a:pPr algn="ctr">
              <a:lnSpc>
                <a:spcPts val="1440"/>
              </a:lnSpc>
            </a:pP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Отражение в воде</a:t>
            </a:r>
            <a:b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нас ПРАВДИВОСТИ.</a:t>
            </a:r>
            <a:b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снег нас ЧИСТОТЕ,</a:t>
            </a:r>
            <a:b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солнце ДОБРОТЕ.</a:t>
            </a:r>
            <a:b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природы круглый год</a:t>
            </a:r>
            <a:b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Обучаться нужно.</a:t>
            </a:r>
            <a:b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Нас деревья всех пород,</a:t>
            </a:r>
            <a:b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Весь большой лесной народ</a:t>
            </a:r>
            <a:b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 крепкой ДРУЖБЕ!</a:t>
            </a:r>
          </a:p>
          <a:p>
            <a:pPr algn="r"/>
            <a:r>
              <a:rPr lang="ru-RU" sz="12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В.Орлов</a:t>
            </a:r>
            <a:endParaRPr lang="ru-RU" sz="12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7771" y="0"/>
            <a:ext cx="2857520" cy="6858000"/>
          </a:xfrm>
          <a:prstGeom prst="roundRect">
            <a:avLst>
              <a:gd name="adj" fmla="val 904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6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76627" y="-10105"/>
            <a:ext cx="2753091" cy="6858000"/>
          </a:xfrm>
          <a:prstGeom prst="roundRect">
            <a:avLst>
              <a:gd name="adj" fmla="val 7452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 smtClean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11A7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FuturicaNord" pitchFamily="34" charset="-52"/>
                <a:cs typeface="Times New Roman" pitchFamily="18" charset="0"/>
              </a:rPr>
              <a:t> </a:t>
            </a: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endParaRPr lang="ru-RU" sz="1600" b="1" dirty="0" smtClean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" name="Picture 3" descr="C:\Users\Timur\Desktop\1316795495_055puzzleworld1_www.nevsepic.com_.ua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571480"/>
            <a:ext cx="2524400" cy="16573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298465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РОДИТЕЛЯМ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Рассказывайте детям о загрязнении планеты. Объясняйте ребенку, что хоть один не брошенный фантик на землю делает природу чище. А самое главное, то именно ваше чадо заботится о природе и складывает фантики в мусорное ведро или  собирает коллекцию.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Обращайте внимание детей на красоту природы, даже если вы гуляет во дворе, пусть ребенок трогает, рассматривает и т.д.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помнить о том, что зачастую небрежное, а порой и жестокое отношение детей к природе объясняется отсутствием у них необходимых знаний.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Расспрашивайте своих детей, как они относятся к природе, животным, обсуждайте с детьми эти немаловажные вопросы, ведь дети –наше будущее.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Формируйте </a:t>
            </a:r>
          </a:p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совместно с </a:t>
            </a:r>
          </a:p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учреждением у </a:t>
            </a:r>
          </a:p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своего  малыша </a:t>
            </a:r>
          </a:p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«экологическое» </a:t>
            </a:r>
          </a:p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мышление.</a:t>
            </a:r>
          </a:p>
          <a:p>
            <a:pPr algn="just"/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3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6578" y="4286256"/>
            <a:ext cx="1705369" cy="2020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496" y="5572140"/>
            <a:ext cx="1059807" cy="1170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6215074" y="2857496"/>
            <a:ext cx="27223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11A7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FuturicaNord" pitchFamily="34" charset="-52"/>
                <a:cs typeface="Times New Roman" pitchFamily="18" charset="0"/>
              </a:rPr>
              <a:t>«ЭКОЛОГИЧЕСКОЕ </a:t>
            </a:r>
            <a:r>
              <a:rPr lang="ru-RU" b="1" dirty="0">
                <a:solidFill>
                  <a:srgbClr val="11A7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FuturicaNord" pitchFamily="34" charset="-52"/>
                <a:cs typeface="Times New Roman" pitchFamily="18" charset="0"/>
              </a:rPr>
              <a:t>ВОСПИТАНИЕ ДЕТЕЙ В </a:t>
            </a:r>
            <a:r>
              <a:rPr lang="ru-RU" b="1" dirty="0" smtClean="0">
                <a:solidFill>
                  <a:srgbClr val="11A7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FuturicaNord" pitchFamily="34" charset="-52"/>
                <a:cs typeface="Times New Roman" pitchFamily="18" charset="0"/>
              </a:rPr>
              <a:t>СЕМЬЕ»</a:t>
            </a:r>
            <a:endParaRPr lang="ru-RU" b="1" dirty="0">
              <a:solidFill>
                <a:srgbClr val="11A7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FuturicaNord" pitchFamily="34" charset="-52"/>
              <a:cs typeface="Times New Roman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042" y="5143512"/>
            <a:ext cx="1188433" cy="15001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Картинки по запросу &quot;дети и экология&quot;"/>
          <p:cNvPicPr>
            <a:picLocks noChangeAspect="1" noChangeArrowheads="1"/>
          </p:cNvPicPr>
          <p:nvPr/>
        </p:nvPicPr>
        <p:blipFill>
          <a:blip r:embed="rId6" cstate="print"/>
          <a:srcRect t="8607" r="3226" b="9629"/>
          <a:stretch>
            <a:fillRect/>
          </a:stretch>
        </p:blipFill>
        <p:spPr bwMode="auto">
          <a:xfrm>
            <a:off x="3357554" y="142852"/>
            <a:ext cx="2368734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285</Words>
  <Application>Microsoft Office PowerPoint</Application>
  <PresentationFormat>Экран (4:3)</PresentationFormat>
  <Paragraphs>89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Timur</dc:creator>
  <cp:lastModifiedBy>Пользователь</cp:lastModifiedBy>
  <cp:revision>38</cp:revision>
  <dcterms:created xsi:type="dcterms:W3CDTF">2016-09-11T09:24:49Z</dcterms:created>
  <dcterms:modified xsi:type="dcterms:W3CDTF">2020-03-21T20:52:11Z</dcterms:modified>
</cp:coreProperties>
</file>