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F6C7"/>
    <a:srgbClr val="9A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4659982"/>
            <a:ext cx="2895600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42" name="Picture 18" descr="https://img-fotki.yandex.ru/get/5603/svetlera.280/0_5b42e_2bbfad5_XL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875" y="-1441301"/>
            <a:ext cx="42862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img-fotki.yandex.ru/get/5603/svetlera.280/0_5b42e_2bbfad5_XL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875" y="-6121821"/>
            <a:ext cx="42862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sd.multiurok.ru/html/2019/05/16/s_5cdd103ebf4f5/1158561_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71791"/>
            <a:ext cx="2880321" cy="1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v-pravda.ru/wp-content/uploads/2020/01/27018679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05" y="2931790"/>
            <a:ext cx="4273135" cy="28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11710"/>
            <a:ext cx="7126560" cy="27260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Monotype Corsiva" pitchFamily="66" charset="0"/>
              </a:rPr>
              <a:t>    БЕССМЕТНЫЙ  ПОЛК</a:t>
            </a:r>
            <a:r>
              <a:rPr lang="ru-RU" sz="53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75-летию Победы в Великой Отечественной войны посвящается….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55526"/>
            <a:ext cx="4248472" cy="28083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Дегтярев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 Степанович,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воспитателя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Глущенко Светланы Викторовны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m\Desktop\01c41ee8-3659-4904-a65c-073079d9ab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2530"/>
            <a:ext cx="2545556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99542"/>
            <a:ext cx="4608512" cy="35283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Блинков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Иванович,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воспитателя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Дикой Ольги Викторовны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m\Desktop\817d74c5-2fc0-4a6a-997b-3f89b97b13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1590"/>
            <a:ext cx="2545556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3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911" y="483518"/>
            <a:ext cx="5783585" cy="27363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Спесивцев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Константинович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воспитателя Еременко Светланы Евгеньевны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m\Desktop\d50f1a61-3da0-4da6-b11c-998e26b285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1630"/>
            <a:ext cx="2569343" cy="29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5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9502"/>
            <a:ext cx="4618856" cy="301384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Бакакин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лексей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атвеевич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воспитателя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Струцкой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Васильевна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m\Desktop\3a1abbc6-52e8-44c6-8075-0822f8fb7a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9582"/>
            <a:ext cx="2664296" cy="34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7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27534"/>
            <a:ext cx="4968552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Навоев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Максимович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дедушка воспитателя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Навоевой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Юрьевны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:\Users\m\Desktop\47766a51-503e-4843-9947-5d454ea91a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3229"/>
            <a:ext cx="2202502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4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Бессмертный полк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Рисунок 1" descr="http://zanimatika.narod.ru/Len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55776" y="234826"/>
            <a:ext cx="3240360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полку бессмертном я и дед,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Идём в строю, несём портрет.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фотографии солдат-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прадед много лет назад.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семье рассказывали мне,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Сражался прадед на войне,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воевал геройски он,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много раз был награждён.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Давно войны той страшной нет.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Остался прадеда портрет,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с дедушкой несём,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память долгая о нём.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(К. Вуколов 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0"/>
            <a:ext cx="3024336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1590"/>
            <a:ext cx="9093696" cy="3394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помнит мир спасенный на века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войны, что жизни не щадили.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мир надежно на земле хранили,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 ряды Бессмертного полка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Помнят и гордятся своими родственниками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сотрудники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АДОУ ЦРР-д/с № 14 г. Кропоткин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7494"/>
            <a:ext cx="4834880" cy="3878221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андарь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Семенович,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войну.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медалью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«Красной Звезды»</a:t>
            </a:r>
            <a:r>
              <a:rPr lang="ru-RU" sz="2400" dirty="0" smtClean="0"/>
              <a:t>,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заведующей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Ландарь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Лидии Дмитриевны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C:\Users\m\Desktop\2535d5eb-5573-4f2a-bef3-926a848386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2592288" cy="32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\Desktop\82c2af57-130f-47af-9066-f98b80bdce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2633"/>
            <a:ext cx="2545556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693301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Булавкин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Иванович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едушка младшего воспитателя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Гориной Елены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Лениодовны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7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205977"/>
            <a:ext cx="5266928" cy="4216201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арфен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ндреевич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 боевые ранения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афонова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Дамаша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Васильевна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труженик тыла, многодетная мать,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и дедушка музыкального руководителя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Евсенкиной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Ирины Викторовны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\Desktop\50fa9b5f-3f97-4618-ba0c-b402570065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3598"/>
            <a:ext cx="2664296" cy="32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8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771549"/>
            <a:ext cx="6419056" cy="29167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Гориной Елены Михайловны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 descr="C:\Users\m\Desktop\35acbaf2-d057-4b9f-aad5-03d135f023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4" y="1491630"/>
            <a:ext cx="2545556" cy="31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\Desktop\4746a937-2c96-46e7-ab32-53ab484d48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40" y="1491630"/>
            <a:ext cx="2507988" cy="31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\Desktop\b955e851-c10d-4f63-b561-895be838ff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5217"/>
            <a:ext cx="2514954" cy="31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4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699542"/>
            <a:ext cx="4680520" cy="26584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Сломов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Павлович,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воспитателя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Сломой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Ольги Викторовны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m\Desktop\091a6368-921e-4b7b-aa10-343505a4341f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5606"/>
            <a:ext cx="2592288" cy="3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0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491630"/>
            <a:ext cx="4752528" cy="122413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Пометун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Иванович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дополнительного образования Ирхиной Галины Васильевны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m\Desktop\432eb0b7-3176-46bc-9cba-85f0c2063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9582"/>
            <a:ext cx="2545556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7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203598"/>
            <a:ext cx="4680520" cy="20162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 Прокофий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Корнеевич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дядя воспитателя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Федотовой Ольги Павловны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m\Desktop\fe56638a-d8e6-452c-b0ba-3c1cba4d36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63229"/>
            <a:ext cx="2930579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72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311</Words>
  <Application>Microsoft Office PowerPoint</Application>
  <PresentationFormat>Экран (16:9)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    БЕССМЕТНЫЙ  ПОЛК 75-летию Победы в Великой Отечественной войны посвящается….</vt:lpstr>
      <vt:lpstr>Презентация PowerPoint</vt:lpstr>
      <vt:lpstr>Ландарь  Дмитрий Семенович, прошел всю войну. Награжден медалью «За отвагу» и  орденом «Красной Звезды»,  папа заведующей Ландарь Лидии Дмитриевны.</vt:lpstr>
      <vt:lpstr>Презентация PowerPoint</vt:lpstr>
      <vt:lpstr>Сафонов Парфен Андреевич  имел боевые ранения Сафонова Дамаша Васильевна, труженик тыла, многодетная мать,   бабушка и дедушка музыкального руководителя Евсенкиной Ирины Викторовны </vt:lpstr>
      <vt:lpstr>Дедушки  воспитателя Гориной Елены Михайловны.</vt:lpstr>
      <vt:lpstr>Сломов  Дмитрий Павлович,  дедушка воспитателя  Сломой Ольги Викторовны</vt:lpstr>
      <vt:lpstr>Пометун  Василий Иванович, папа педагога дополнительного образования Ирхиной Галины Васильевны</vt:lpstr>
      <vt:lpstr>Симонов Прокофий Корнеевич,  дядя воспитателя Федотовой Ольги Павловны</vt:lpstr>
      <vt:lpstr>Дегтярев  Егор Степанович, дедушка воспитателя Глущенко Светланы Викторовны</vt:lpstr>
      <vt:lpstr>Блинков  Василий Иванович, дедушка воспитателя Дикой Ольги Викторовны</vt:lpstr>
      <vt:lpstr>Спесивцев  Николай Константинович прадедушка воспитателя Еременко Светланы Евгеньевны</vt:lpstr>
      <vt:lpstr>Бакакин  Алексей Матвеевич,   дедушка воспитателя Струцкой  Ольга Васильевна</vt:lpstr>
      <vt:lpstr>Навоев  Алексей Максимович, дедушка воспитателя Навоевой Татьяны Юрьевны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2020-03-14T06:08:57Z</dcterms:created>
  <dcterms:modified xsi:type="dcterms:W3CDTF">2020-05-08T13:16:58Z</dcterms:modified>
</cp:coreProperties>
</file>