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9938-26B8-45E1-A1CA-A11D9A8F1E5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007-CCE8-40C5-A50D-8D509E1396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9938-26B8-45E1-A1CA-A11D9A8F1E5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007-CCE8-40C5-A50D-8D509E139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9938-26B8-45E1-A1CA-A11D9A8F1E5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007-CCE8-40C5-A50D-8D509E139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9938-26B8-45E1-A1CA-A11D9A8F1E5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007-CCE8-40C5-A50D-8D509E139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9938-26B8-45E1-A1CA-A11D9A8F1E5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007-CCE8-40C5-A50D-8D509E1396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9938-26B8-45E1-A1CA-A11D9A8F1E5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007-CCE8-40C5-A50D-8D509E139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9938-26B8-45E1-A1CA-A11D9A8F1E5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007-CCE8-40C5-A50D-8D509E139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9938-26B8-45E1-A1CA-A11D9A8F1E5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007-CCE8-40C5-A50D-8D509E139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9938-26B8-45E1-A1CA-A11D9A8F1E5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007-CCE8-40C5-A50D-8D509E139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9938-26B8-45E1-A1CA-A11D9A8F1E5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007-CCE8-40C5-A50D-8D509E139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9938-26B8-45E1-A1CA-A11D9A8F1E5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537007-CCE8-40C5-A50D-8D509E1396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5D9938-26B8-45E1-A1CA-A11D9A8F1E5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537007-CCE8-40C5-A50D-8D509E1396C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июня</a:t>
            </a:r>
            <a:br>
              <a:rPr lang="ru-RU" dirty="0" smtClean="0"/>
            </a:br>
            <a:r>
              <a:rPr lang="ru-RU" dirty="0" smtClean="0"/>
              <a:t>День Защиты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857892"/>
            <a:ext cx="4572032" cy="78581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МАДОУ ЦРР 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№14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Воспитатель: Струцкая.О.В.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4liski.detkin-club.ru/images/custom_2/deti-4_0_5b154e739e74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2151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7ea/00143fb1-45e70536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28596" y="357166"/>
            <a:ext cx="2209800" cy="2286016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Желаем детям всей Земли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Расти в любви и ласке.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Плохого чтоб не знали вы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жили все, как в сказке!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только лучшее всегда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в жизни доставалось,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ярко солнышко с небес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деткам улыбалось!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-20200531-WA001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082" b="18082"/>
          <a:stretch>
            <a:fillRect/>
          </a:stretch>
        </p:blipFill>
        <p:spPr/>
      </p:pic>
      <p:pic>
        <p:nvPicPr>
          <p:cNvPr id="11" name="Рисунок 10" descr="C:\Documents and Settings\Admin\Мои документы\Downloads\tom-arma-cvetok-dlya-malyshe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30718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Мои документы\IMG-20200522-WA006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7147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Downloads\s1200 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4286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428604"/>
            <a:ext cx="2209800" cy="2500331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Вас, ребятки, поздравляем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днем защиты всех детей!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Смеха, радости желаем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на много-много дней.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конечно, всем здоровья,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в любви вы все росли.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ангелочки с неба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Ваши жизни берегли!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-20200530-WA004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082" b="18082"/>
          <a:stretch>
            <a:fillRect/>
          </a:stretch>
        </p:blipFill>
        <p:spPr/>
      </p:pic>
      <p:pic>
        <p:nvPicPr>
          <p:cNvPr id="12" name="Рисунок 11" descr="https://avatars.mds.yandex.net/get-pdb/1572685/2012cd6e-7460-4906-ad12-b31a33a371c6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14686"/>
            <a:ext cx="3857651" cy="339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Мои документы\IMG-20200531-WA00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78621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IMG-20200531-WA00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42"/>
            <a:ext cx="3786214" cy="57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428605"/>
            <a:ext cx="2209800" cy="235745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у каждого ребенка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дружная семья,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Пироги по воскресениям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отличные друзья.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смеются, веселятся,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дурачатся они.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у каждого ребенка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 праздником все дни!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00530-WA002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082" b="18082"/>
          <a:stretch>
            <a:fillRect/>
          </a:stretch>
        </p:blipFill>
        <p:spPr/>
      </p:pic>
      <p:pic>
        <p:nvPicPr>
          <p:cNvPr id="6" name="Рисунок 5" descr="C:\Documents and Settings\Admin\Мои документы\Downloads\s1200 (1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3929090" cy="277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128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1 июня День Защиты Детей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июня День Защиты Детей</dc:title>
  <dc:creator>Admin</dc:creator>
  <cp:lastModifiedBy>Admin</cp:lastModifiedBy>
  <cp:revision>1</cp:revision>
  <dcterms:created xsi:type="dcterms:W3CDTF">2020-06-01T13:22:09Z</dcterms:created>
  <dcterms:modified xsi:type="dcterms:W3CDTF">2020-06-01T14:30:02Z</dcterms:modified>
</cp:coreProperties>
</file>