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966E85-1686-4757-9263-11D51D63A056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515530-BB3D-4E52-A191-81ED3395842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401080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МАДОУ ЦРР 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№14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группа Цыпленок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Струцкая.О.В.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.mycdn.me/i?r=AzEPZsRbOZEKgBhR0XGMT1Rk1izS3qu9YLFqRAJuUKPwe6aKTM5SRkZCeTgDn6uOy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Downloads\IMG-20200424-WA00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9290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Downloads\IMG-20200424-WA0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5719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Downloads\IMG-20200422-WA00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143800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yslide.ru/documents_3/2831fba667dfbc9fe7c21ccd810fef87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istoriya.net/datas/istorija/Pamjat-o-vojne/0011-011-Georgievskaja-lentoch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группы «Цыпленок» МАДОУ ЦРР д</a:t>
            </a:r>
            <a:r>
              <a:rPr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№14 стали участниками акции «Георгиевская лента». Цель акции создание символа праздника-Дня Победы. Этот символ-выражение нашего уважения к ветеранам, дань памяти павшим на поле боя. Всем тем, благодаря кому мы победили в 1945 году.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Admin\Мои документы\Downloads\IMG-20200424-WA00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57864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Downloads\IMG-20200427-WA0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7147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Downloads\IMG-20200425-WA0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8576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Downloads\IMG-20200426-WA00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5004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Downloads\IMG-20200425-WA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571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Downloads\IMG-20200424-WA00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857232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Downloads\IMG-20200424-WA00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8576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Downloads\IMG-20200424-WA00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Downloads\IMG-20200424-WA004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5719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Downloads\IMG-20200424-WA00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5719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Downloads\IMG-20200424-WA00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50046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58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МАДОУ ЦРР Д/с №14 группа Цыпленок Воспитатель: Струцкая.О.В.</vt:lpstr>
      <vt:lpstr>Слайд 2</vt:lpstr>
      <vt:lpstr>Слайд 3</vt:lpstr>
      <vt:lpstr>Дети группы «Цыпленок» МАДОУ ЦРР д/с №14 стали участниками акции «Георгиевская лента». Цель акции создание символа праздника-Дня Победы. Этот символ-выражение нашего уважения к ветеранам, дань памяти павшим на поле боя. Всем тем, благодаря кому мы победили в 1945 году.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Д/с №14 группа Цыпленок Воспитатель: Струцкая.О.В.</dc:title>
  <dc:creator>Admin</dc:creator>
  <cp:lastModifiedBy>Admin</cp:lastModifiedBy>
  <cp:revision>1</cp:revision>
  <dcterms:created xsi:type="dcterms:W3CDTF">2020-05-18T13:00:42Z</dcterms:created>
  <dcterms:modified xsi:type="dcterms:W3CDTF">2020-05-18T14:06:17Z</dcterms:modified>
</cp:coreProperties>
</file>