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6" r:id="rId5"/>
    <p:sldId id="257" r:id="rId6"/>
    <p:sldId id="269" r:id="rId7"/>
    <p:sldId id="265" r:id="rId8"/>
    <p:sldId id="272" r:id="rId9"/>
    <p:sldId id="270" r:id="rId10"/>
    <p:sldId id="271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0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0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4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6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9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0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3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B175-D512-48CE-BB30-117F0C7CB8C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2B03-E377-4B36-8576-61E89921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99" y="1447800"/>
            <a:ext cx="11747500" cy="55498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ДИСТАНЦИОННЫЕ ЗАНЯТИЯ </a:t>
            </a:r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  <a:br>
              <a:rPr lang="ru-RU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гр. «Родничок»</a:t>
            </a:r>
            <a:endParaRPr lang="ru-RU" sz="8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96" y="282216"/>
            <a:ext cx="2656493" cy="282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95" y="3928430"/>
            <a:ext cx="2656493" cy="2671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r="10371" b="23449"/>
          <a:stretch/>
        </p:blipFill>
        <p:spPr>
          <a:xfrm>
            <a:off x="1064605" y="282216"/>
            <a:ext cx="2656493" cy="267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590" r="4521" b="16446"/>
          <a:stretch/>
        </p:blipFill>
        <p:spPr>
          <a:xfrm>
            <a:off x="950306" y="3928430"/>
            <a:ext cx="2656493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07" y="1843564"/>
            <a:ext cx="3760980" cy="3896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959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1714500"/>
            <a:ext cx="10667999" cy="45847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  <a:b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 </a:t>
            </a:r>
            <a:b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ВНИМАНИЕ!!!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6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7100"/>
            <a:ext cx="12064999" cy="314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6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5986" y="300683"/>
            <a:ext cx="6544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«Детская площадка»</a:t>
            </a:r>
            <a:endParaRPr lang="ru-RU" sz="5400" b="1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591">
            <a:off x="673100" y="2432167"/>
            <a:ext cx="5467350" cy="3925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384">
            <a:off x="6920795" y="2510081"/>
            <a:ext cx="5400918" cy="3925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172200" y="28194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4835926" y="1290235"/>
            <a:ext cx="3001595" cy="206528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Наша детская площадка,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Даже очень хороша,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Есть песочница, качалка,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 общем, всё для </a:t>
            </a:r>
            <a:r>
              <a:rPr lang="ru-RU" sz="1600" dirty="0" smtClean="0">
                <a:solidFill>
                  <a:srgbClr val="002060"/>
                </a:solidFill>
              </a:rPr>
              <a:t>малыша!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70" t="30928" r="388" b="8151"/>
          <a:stretch/>
        </p:blipFill>
        <p:spPr>
          <a:xfrm>
            <a:off x="7010399" y="2157572"/>
            <a:ext cx="5312031" cy="4490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Выноска-облако 4"/>
          <p:cNvSpPr/>
          <p:nvPr/>
        </p:nvSpPr>
        <p:spPr>
          <a:xfrm>
            <a:off x="4664451" y="1371600"/>
            <a:ext cx="3473199" cy="2170986"/>
          </a:xfrm>
          <a:prstGeom prst="cloud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Говорят — для детворы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Веселее нет игры,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Чем катание с высокой,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Ледяной, крутой горы!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А вот мы хотим поспорить: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Веселее горку </a:t>
            </a:r>
            <a:r>
              <a:rPr lang="ru-RU" sz="1600" dirty="0" smtClean="0">
                <a:solidFill>
                  <a:srgbClr val="002060"/>
                </a:solidFill>
              </a:rPr>
              <a:t>строить!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1024" y="168156"/>
            <a:ext cx="5715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«Горка для ребят»</a:t>
            </a:r>
            <a:endParaRPr lang="ru-RU" sz="5400" b="1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7572"/>
            <a:ext cx="5791702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4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8" y="2094401"/>
            <a:ext cx="3497518" cy="42008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23" y="2743201"/>
            <a:ext cx="3242766" cy="38190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" b="28768"/>
          <a:stretch/>
        </p:blipFill>
        <p:spPr>
          <a:xfrm>
            <a:off x="8627760" y="2014261"/>
            <a:ext cx="3564240" cy="4281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357386" y="147934"/>
            <a:ext cx="7416800" cy="944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«Мостик через речку»</a:t>
            </a:r>
            <a:endParaRPr lang="ru-RU" sz="5400" b="1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7500" y="800101"/>
            <a:ext cx="4102100" cy="19431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Делит город надвое река.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У реки крутые берега.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Чтобы путь удобен стал и прост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Через реку выстроили </a:t>
            </a:r>
            <a:r>
              <a:rPr lang="ru-RU" sz="1600" dirty="0" smtClean="0">
                <a:solidFill>
                  <a:srgbClr val="002060"/>
                </a:solidFill>
              </a:rPr>
              <a:t>- мост.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0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1824335"/>
            <a:ext cx="11734800" cy="3585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</a:t>
            </a:r>
            <a:br>
              <a:rPr lang="ru-RU" sz="54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5400" b="1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 t="19444" r="27531" b="34260"/>
          <a:stretch/>
        </p:blipFill>
        <p:spPr>
          <a:xfrm>
            <a:off x="6301257" y="3340100"/>
            <a:ext cx="2705100" cy="3376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 b="34259"/>
          <a:stretch/>
        </p:blipFill>
        <p:spPr>
          <a:xfrm>
            <a:off x="3204597" y="3340100"/>
            <a:ext cx="2863709" cy="3376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50" y="3340100"/>
            <a:ext cx="2755950" cy="3376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7" t="45673" r="26584" b="22779"/>
          <a:stretch/>
        </p:blipFill>
        <p:spPr>
          <a:xfrm>
            <a:off x="4472457" y="261531"/>
            <a:ext cx="2349500" cy="2518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35"/>
          <a:stretch/>
        </p:blipFill>
        <p:spPr>
          <a:xfrm>
            <a:off x="7653807" y="261531"/>
            <a:ext cx="4150134" cy="2939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4" y="3340100"/>
            <a:ext cx="2863709" cy="3376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422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493">
            <a:off x="8639074" y="19382"/>
            <a:ext cx="2609108" cy="347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488"/>
            <a:ext cx="3092859" cy="4123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8413"/>
          <a:stretch/>
        </p:blipFill>
        <p:spPr>
          <a:xfrm>
            <a:off x="4109840" y="63237"/>
            <a:ext cx="4449960" cy="6794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78" y="-39254"/>
            <a:ext cx="2705362" cy="3461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1" b="1306"/>
          <a:stretch/>
        </p:blipFill>
        <p:spPr>
          <a:xfrm>
            <a:off x="9446509" y="3240811"/>
            <a:ext cx="2725424" cy="3617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21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23" y="1701800"/>
            <a:ext cx="11976777" cy="3657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МАТЕМАТИЧЕСКОЕ</a:t>
            </a:r>
            <a:br>
              <a:rPr lang="ru-RU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РАЗВИТИЕ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269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91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FX6300</dc:creator>
  <cp:lastModifiedBy>FX6300</cp:lastModifiedBy>
  <cp:revision>26</cp:revision>
  <dcterms:created xsi:type="dcterms:W3CDTF">2020-05-05T10:44:09Z</dcterms:created>
  <dcterms:modified xsi:type="dcterms:W3CDTF">2020-05-21T12:27:04Z</dcterms:modified>
</cp:coreProperties>
</file>