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71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8271F-E431-4DF6-9287-795302871F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4B290-412D-4662-ADD9-C49877226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6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4B290-412D-4662-ADD9-C49877226F4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FC4D-8339-4C66-A0DE-3384888E41D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620-587B-45EE-ADA7-F1A551E51E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FC4D-8339-4C66-A0DE-3384888E41D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620-587B-45EE-ADA7-F1A551E51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FC4D-8339-4C66-A0DE-3384888E41D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620-587B-45EE-ADA7-F1A551E51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FC4D-8339-4C66-A0DE-3384888E41D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620-587B-45EE-ADA7-F1A551E51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FC4D-8339-4C66-A0DE-3384888E41D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58A620-587B-45EE-ADA7-F1A551E51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FC4D-8339-4C66-A0DE-3384888E41D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620-587B-45EE-ADA7-F1A551E51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FC4D-8339-4C66-A0DE-3384888E41D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620-587B-45EE-ADA7-F1A551E51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FC4D-8339-4C66-A0DE-3384888E41D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620-587B-45EE-ADA7-F1A551E51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FC4D-8339-4C66-A0DE-3384888E41D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620-587B-45EE-ADA7-F1A551E51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FC4D-8339-4C66-A0DE-3384888E41D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620-587B-45EE-ADA7-F1A551E51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FC4D-8339-4C66-A0DE-3384888E41D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620-587B-45EE-ADA7-F1A551E51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B3FC4D-8339-4C66-A0DE-3384888E41D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58A620-587B-45EE-ADA7-F1A551E51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9987" y="-3318"/>
            <a:ext cx="4714908" cy="41433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7286" y="5013176"/>
            <a:ext cx="6400800" cy="8694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«День </a:t>
            </a:r>
            <a:r>
              <a:rPr lang="ru-RU" sz="2400" b="1" dirty="0" smtClean="0">
                <a:solidFill>
                  <a:srgbClr val="FFFF00"/>
                </a:solidFill>
              </a:rPr>
              <a:t>защиты детей»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МАДОУ ЦРР </a:t>
            </a:r>
            <a:r>
              <a:rPr lang="ru-RU" sz="1800" b="1" dirty="0" err="1" smtClean="0">
                <a:solidFill>
                  <a:srgbClr val="FFFF00"/>
                </a:solidFill>
              </a:rPr>
              <a:t>д</a:t>
            </a:r>
            <a:r>
              <a:rPr lang="ru-RU" sz="1800" b="1" dirty="0" smtClean="0">
                <a:solidFill>
                  <a:srgbClr val="FFFF00"/>
                </a:solidFill>
              </a:rPr>
              <a:t>/с №14 Группа «Рябинка»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Подготовил воспитатель Федотова О.П.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-20200601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1414"/>
            <a:ext cx="5471907" cy="47257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479743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Во всем мире этот день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Главный праздник для детей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С днем защиты ребятишек,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И девчонок, и мальчишек!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Добрых летних вам деньков,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Меньше в небе облаков,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Бегать, прыгать, веселиться,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В вихре радости кружиться!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b="0" dirty="0" smtClean="0">
                <a:solidFill>
                  <a:srgbClr val="FFFF00"/>
                </a:solidFill>
              </a:rPr>
              <a:t>©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IMG-20200529-WA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785793"/>
            <a:ext cx="3724466" cy="5510831"/>
          </a:xfrm>
        </p:spPr>
      </p:pic>
      <p:pic>
        <p:nvPicPr>
          <p:cNvPr id="5" name="Рисунок 4" descr="1134418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43182"/>
            <a:ext cx="2581275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7280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dirty="0" smtClean="0">
                <a:solidFill>
                  <a:srgbClr val="FFFF00"/>
                </a:solidFill>
              </a:rPr>
              <a:t>Пускай на целом белом свете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Будут счастливы все дети!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Пусть всегда и всем детишкам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Дарится любовь с излишком,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Пусть их каждый уважает,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Прав никто не нарушает!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Дети — вот цветы  надежды. Так ласкайте их и нежьте</a:t>
            </a:r>
            <a:r>
              <a:rPr lang="ru-RU" dirty="0" smtClean="0">
                <a:solidFill>
                  <a:srgbClr val="FFFF00"/>
                </a:solidFill>
              </a:rPr>
              <a:t>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200530-WA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548881"/>
            <a:ext cx="7505928" cy="3881592"/>
          </a:xfrm>
        </p:spPr>
      </p:pic>
      <p:pic>
        <p:nvPicPr>
          <p:cNvPr id="5" name="Рисунок 4" descr="smailik1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2143140" cy="20502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-785842"/>
            <a:ext cx="2786082" cy="6929486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dirty="0" smtClean="0">
                <a:solidFill>
                  <a:srgbClr val="FFFF00"/>
                </a:solidFill>
              </a:rPr>
              <a:t>Пусть всегда, как в доброй сказке,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Радостью сияют глазки,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Пусть улыбок будет много,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Светлой </a:t>
            </a:r>
            <a:r>
              <a:rPr lang="ru-RU" sz="2000" dirty="0" smtClean="0">
                <a:solidFill>
                  <a:srgbClr val="FFFF00"/>
                </a:solidFill>
              </a:rPr>
              <a:t>выдастся дорога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В летний праздник День детей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Взрослый станет пусть мудрей,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Будет принцип соблюдать: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«Малышей не обижать!».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200530-WA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357158" y="1000108"/>
            <a:ext cx="4142834" cy="5523779"/>
          </a:xfrm>
        </p:spPr>
      </p:pic>
      <p:pic>
        <p:nvPicPr>
          <p:cNvPr id="5" name="Рисунок 4" descr="8a947f4729b23005e121a2be7eca45c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714488"/>
            <a:ext cx="3910028" cy="30861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52260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Мой сыночек — маленькое чудо!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Я светлею сердцем, не дыша –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Из Небес, из Ветра, ниоткуда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Юная рождается душа!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590834085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928669"/>
            <a:ext cx="3817564" cy="5372669"/>
          </a:xfrm>
        </p:spPr>
      </p:pic>
      <p:pic>
        <p:nvPicPr>
          <p:cNvPr id="5" name="Рисунок 4" descr="8a947f4729b23005e121a2be7eca45c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286124"/>
            <a:ext cx="4422190" cy="32048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42852"/>
            <a:ext cx="3114668" cy="3429024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rgbClr val="FFFF00"/>
                </a:solidFill>
              </a:rPr>
              <a:t>Дети — наше будущее, знаем,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b="0" dirty="0" smtClean="0">
                <a:solidFill>
                  <a:srgbClr val="FFFF00"/>
                </a:solidFill>
              </a:rPr>
              <a:t>И поэтому особо осторожно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b="0" dirty="0" smtClean="0">
                <a:solidFill>
                  <a:srgbClr val="FFFF00"/>
                </a:solidFill>
              </a:rPr>
              <a:t>Мы покой их стойко охраняем,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b="0" dirty="0" smtClean="0">
                <a:solidFill>
                  <a:srgbClr val="FFFF00"/>
                </a:solidFill>
              </a:rPr>
              <a:t>Сколько это вообще возможно.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b="0" dirty="0" smtClean="0">
                <a:solidFill>
                  <a:srgbClr val="FFFF00"/>
                </a:solidFill>
              </a:rPr>
              <a:t>С днем защиты деток поздравляем вас,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b="0" dirty="0" smtClean="0">
                <a:solidFill>
                  <a:srgbClr val="FFFF00"/>
                </a:solidFill>
              </a:rPr>
              <a:t>Ведь дороже счастья, нет для нас.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-20200529-WA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5286412" cy="4286280"/>
          </a:xfrm>
        </p:spPr>
      </p:pic>
      <p:pic>
        <p:nvPicPr>
          <p:cNvPr id="6" name="Рисунок 5" descr="smaili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304198"/>
            <a:ext cx="3714776" cy="35538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4797436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rgbClr val="FFFF00"/>
                </a:solidFill>
              </a:rPr>
              <a:t>Пусть каждый ребёнок не будет обижен,</a:t>
            </a:r>
            <a:br>
              <a:rPr lang="ru-RU" sz="1800" b="0" dirty="0" smtClean="0">
                <a:solidFill>
                  <a:srgbClr val="FFFF00"/>
                </a:solidFill>
              </a:rPr>
            </a:br>
            <a:r>
              <a:rPr lang="ru-RU" sz="1800" b="0" dirty="0" smtClean="0">
                <a:solidFill>
                  <a:srgbClr val="FFFF00"/>
                </a:solidFill>
              </a:rPr>
              <a:t>Пусть станет дороже, роднее и ближе –</a:t>
            </a:r>
            <a:br>
              <a:rPr lang="ru-RU" sz="1800" b="0" dirty="0" smtClean="0">
                <a:solidFill>
                  <a:srgbClr val="FFFF00"/>
                </a:solidFill>
              </a:rPr>
            </a:br>
            <a:r>
              <a:rPr lang="ru-RU" sz="1800" b="0" dirty="0" smtClean="0">
                <a:solidFill>
                  <a:srgbClr val="FFFF00"/>
                </a:solidFill>
              </a:rPr>
              <a:t>Не только сегодня, в день первый июня –</a:t>
            </a:r>
            <a:br>
              <a:rPr lang="ru-RU" sz="1800" b="0" dirty="0" smtClean="0">
                <a:solidFill>
                  <a:srgbClr val="FFFF00"/>
                </a:solidFill>
              </a:rPr>
            </a:br>
            <a:r>
              <a:rPr lang="ru-RU" sz="1800" b="0" dirty="0" smtClean="0">
                <a:solidFill>
                  <a:srgbClr val="FFFF00"/>
                </a:solidFill>
              </a:rPr>
              <a:t>В любой день недели, и в праздник, и в будни.</a:t>
            </a:r>
            <a:br>
              <a:rPr lang="ru-RU" sz="1800" b="0" dirty="0" smtClean="0">
                <a:solidFill>
                  <a:srgbClr val="FFFF00"/>
                </a:solidFill>
              </a:rPr>
            </a:br>
            <a:r>
              <a:rPr lang="ru-RU" sz="1800" b="0" dirty="0" smtClean="0">
                <a:solidFill>
                  <a:srgbClr val="FFFF00"/>
                </a:solidFill>
              </a:rPr>
              <a:t>Пусть детство не будет страшней взрослой жизни,</a:t>
            </a:r>
            <a:br>
              <a:rPr lang="ru-RU" sz="1800" b="0" dirty="0" smtClean="0">
                <a:solidFill>
                  <a:srgbClr val="FFFF00"/>
                </a:solidFill>
              </a:rPr>
            </a:br>
            <a:r>
              <a:rPr lang="ru-RU" sz="1800" b="0" dirty="0" smtClean="0">
                <a:solidFill>
                  <a:srgbClr val="FFFF00"/>
                </a:solidFill>
              </a:rPr>
              <a:t>Пусть слёз детских будет все меньше пролито,</a:t>
            </a:r>
            <a:br>
              <a:rPr lang="ru-RU" sz="1800" b="0" dirty="0" smtClean="0">
                <a:solidFill>
                  <a:srgbClr val="FFFF00"/>
                </a:solidFill>
              </a:rPr>
            </a:br>
            <a:r>
              <a:rPr lang="ru-RU" sz="1800" b="0" dirty="0" smtClean="0">
                <a:solidFill>
                  <a:srgbClr val="FFFF00"/>
                </a:solidFill>
              </a:rPr>
              <a:t>Улыбка во сне пусть докажет: лежит он</a:t>
            </a:r>
            <a:br>
              <a:rPr lang="ru-RU" sz="1800" b="0" dirty="0" smtClean="0">
                <a:solidFill>
                  <a:srgbClr val="FFFF00"/>
                </a:solidFill>
              </a:rPr>
            </a:br>
            <a:r>
              <a:rPr lang="ru-RU" sz="1800" b="0" dirty="0" smtClean="0">
                <a:solidFill>
                  <a:srgbClr val="FFFF00"/>
                </a:solidFill>
              </a:rPr>
              <a:t>Под нежной, но крепкой, надёжной защитой.</a:t>
            </a:r>
            <a:endParaRPr lang="ru-RU" sz="1800" b="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IMG-20200530-WA0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1" y="1052736"/>
            <a:ext cx="3638837" cy="5184576"/>
          </a:xfrm>
        </p:spPr>
      </p:pic>
      <p:pic>
        <p:nvPicPr>
          <p:cNvPr id="8" name="Рисунок 7" descr="8a947f4729b23005e121a2be7eca45c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040955"/>
            <a:ext cx="4143404" cy="3002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Всем </a:t>
            </a:r>
            <a:r>
              <a:rPr lang="ru-RU" sz="4800" dirty="0" smtClean="0">
                <a:solidFill>
                  <a:srgbClr val="FFFF00"/>
                </a:solidFill>
              </a:rPr>
              <a:t>удачи!!!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31052019_b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6516" y="1600200"/>
            <a:ext cx="7870967" cy="4708525"/>
          </a:xfrm>
        </p:spPr>
      </p:pic>
      <p:pic>
        <p:nvPicPr>
          <p:cNvPr id="6" name="Рисунок 5" descr="1134418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500042"/>
            <a:ext cx="1214446" cy="108896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49</Words>
  <Application>Microsoft Office PowerPoint</Application>
  <PresentationFormat>Экран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PowerPoint</vt:lpstr>
      <vt:lpstr>Во всем мире этот день Главный праздник для детей С днем защиты ребятишек, И девчонок, и мальчишек!  Добрых летних вам деньков, Меньше в небе облаков, Бегать, прыгать, веселиться, В вихре радости кружиться! ©  </vt:lpstr>
      <vt:lpstr>          Пускай на целом белом свете Будут счастливы все дети! Пусть всегда и всем детишкам Дарится любовь с излишком, Пусть их каждый уважает, Прав никто не нарушает! Дети — вот цветы  надежды. Так ласкайте их и нежьте!  </vt:lpstr>
      <vt:lpstr>          Пусть всегда, как в доброй сказке, Радостью сияют глазки, Пусть улыбок будет много, Светлой выдастся дорога. В летний праздник День детей Взрослый станет пусть мудрей, Будет принцип соблюдать: «Малышей не обижать!».  </vt:lpstr>
      <vt:lpstr>Мой сыночек — маленькое чудо! Я светлею сердцем, не дыша – Из Небес, из Ветра, ниоткуда Юная рождается душа! </vt:lpstr>
      <vt:lpstr>Дети — наше будущее, знаем, И поэтому особо осторожно Мы покой их стойко охраняем, Сколько это вообще возможно. С днем защиты деток поздравляем вас, Ведь дороже счастья, нет для нас.</vt:lpstr>
      <vt:lpstr>Пусть каждый ребёнок не будет обижен, Пусть станет дороже, роднее и ближе – Не только сегодня, в день первый июня – В любой день недели, и в праздник, и в будни. Пусть детство не будет страшней взрослой жизни, Пусть слёз детских будет все меньше пролито, Улыбка во сне пусть докажет: лежит он Под нежной, но крепкой, надёжной защитой.</vt:lpstr>
      <vt:lpstr>Всем удачи!!!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ЦРР- д /с №14</dc:title>
  <dc:creator>Владелец</dc:creator>
  <cp:lastModifiedBy>Home</cp:lastModifiedBy>
  <cp:revision>8</cp:revision>
  <dcterms:created xsi:type="dcterms:W3CDTF">2014-01-13T19:04:42Z</dcterms:created>
  <dcterms:modified xsi:type="dcterms:W3CDTF">2020-06-01T11:09:14Z</dcterms:modified>
</cp:coreProperties>
</file>