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DC67-A729-40F4-8ACC-820ED53C671F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583DE-36AB-4A44-AC18-5D45F2916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1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583DE-36AB-4A44-AC18-5D45F2916C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649" y="483705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/>
              </a:rPr>
              <a:t>Развлечение по проекту «В гостях у сказки»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«</a:t>
            </a:r>
            <a:r>
              <a:rPr lang="ru-RU" i="1" dirty="0" smtClean="0">
                <a:effectLst/>
              </a:rPr>
              <a:t>День Рождения Деда Мороза»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группа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Сказка</a:t>
            </a:r>
            <a:endParaRPr lang="ru-RU" i="1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78254"/>
            <a:ext cx="3216407" cy="4788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96" l="222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511">
            <a:off x="7380312" y="4900637"/>
            <a:ext cx="15945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12251" r="7905"/>
          <a:stretch/>
        </p:blipFill>
        <p:spPr>
          <a:xfrm>
            <a:off x="70677" y="104158"/>
            <a:ext cx="3230666" cy="2893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18864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43046"/>
            <a:ext cx="319383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9507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14787" b="5390"/>
          <a:stretch/>
        </p:blipFill>
        <p:spPr>
          <a:xfrm rot="5400000">
            <a:off x="3176736" y="2434965"/>
            <a:ext cx="2763724" cy="255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97722"/>
            <a:ext cx="1380528" cy="135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50" y="4629077"/>
            <a:ext cx="874210" cy="92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90810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8" y="188640"/>
            <a:ext cx="1461546" cy="215495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2329698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45" y="5901304"/>
            <a:ext cx="8715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924944"/>
            <a:ext cx="13843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47" y="492817"/>
            <a:ext cx="2717501" cy="20381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6170"/>
          <a:stretch/>
        </p:blipFill>
        <p:spPr>
          <a:xfrm rot="5400000">
            <a:off x="-103767" y="3598941"/>
            <a:ext cx="3302863" cy="2592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11064" r="7873"/>
          <a:stretch/>
        </p:blipFill>
        <p:spPr>
          <a:xfrm>
            <a:off x="5386646" y="404664"/>
            <a:ext cx="3458911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6"/>
          <a:stretch/>
        </p:blipFill>
        <p:spPr>
          <a:xfrm>
            <a:off x="5282778" y="4400600"/>
            <a:ext cx="3465686" cy="21042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5331" y="1723154"/>
            <a:ext cx="3059939" cy="22949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37" y="17"/>
            <a:ext cx="762950" cy="8650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89" y="2706016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22" y="3645024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758724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4" y="2130426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509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45521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35" y="5974462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7" y="6072218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70" y="-27930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79" y="-201519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95" y="6045521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78" y="3968007"/>
            <a:ext cx="762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16" y="2293944"/>
            <a:ext cx="236984" cy="2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14" l="6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37" y="2293944"/>
            <a:ext cx="229732" cy="2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212745"/>
      </a:dk1>
      <a:lt1>
        <a:sysClr val="window" lastClr="FFFFFF"/>
      </a:lt1>
      <a:dk2>
        <a:srgbClr val="8BC9F7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10</Words>
  <Application>Microsoft Office PowerPoint</Application>
  <PresentationFormat>Экран (4:3)</PresentationFormat>
  <Paragraphs>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Развлечение по проекту «В гостях у сказки»     «День Рождения Деда Мороза» группа Сказка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по проекту «В гостях у сказки» «День Рождения Деда Мороза»</dc:title>
  <dc:creator>Пользователь</dc:creator>
  <cp:lastModifiedBy>Пользователь</cp:lastModifiedBy>
  <cp:revision>6</cp:revision>
  <dcterms:created xsi:type="dcterms:W3CDTF">2007-12-31T21:09:02Z</dcterms:created>
  <dcterms:modified xsi:type="dcterms:W3CDTF">2007-12-31T22:12:13Z</dcterms:modified>
</cp:coreProperties>
</file>