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sldIdLst>
    <p:sldId id="292" r:id="rId2"/>
    <p:sldId id="291" r:id="rId3"/>
    <p:sldId id="281" r:id="rId4"/>
    <p:sldId id="282" r:id="rId5"/>
    <p:sldId id="283" r:id="rId6"/>
    <p:sldId id="284" r:id="rId7"/>
    <p:sldId id="286" r:id="rId8"/>
    <p:sldId id="287" r:id="rId9"/>
    <p:sldId id="276" r:id="rId10"/>
    <p:sldId id="28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0" autoAdjust="0"/>
  </p:normalViewPr>
  <p:slideViewPr>
    <p:cSldViewPr>
      <p:cViewPr varScale="1">
        <p:scale>
          <a:sx n="86" d="100"/>
          <a:sy n="86" d="100"/>
        </p:scale>
        <p:origin x="-109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4528-58E9-4790-8B76-422B620C609F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C120-35CE-4F2F-9AB3-254F4CA2B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C120-35CE-4F2F-9AB3-254F4CA2B5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98FCE0-E868-43DA-9C41-0F09551AF9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51112-06CB-496D-B900-F34E8205C5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ECE1-CCA0-4576-BFD7-72D1092B06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CF00F-459B-4967-B6B6-708065D741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814CF-03C4-4A2B-BB3A-E81798A2AF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D1B34-B12C-4785-8CD1-838C2FCA96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522C6-F516-4E95-BB0D-D074F2A129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A4C0-C361-4078-9A35-EBB2F6D3FD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89CD2-06E5-4DDC-834E-D77DAEA4B3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18D5-57D8-4A6C-A87C-5E657D819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AA4F-CC82-4678-85AC-ED8CF5922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EC2271-4C3C-41D9-80FD-99E57D55C94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072074"/>
            <a:ext cx="4229072" cy="1357322"/>
          </a:xfrm>
        </p:spPr>
        <p:txBody>
          <a:bodyPr/>
          <a:lstStyle/>
          <a:p>
            <a:r>
              <a:rPr lang="ru-RU" sz="2000" dirty="0" smtClean="0"/>
              <a:t>Составила воспитатель </a:t>
            </a:r>
            <a:br>
              <a:rPr lang="ru-RU" sz="2000" dirty="0" smtClean="0"/>
            </a:br>
            <a:r>
              <a:rPr lang="ru-RU" sz="2000" dirty="0" smtClean="0"/>
              <a:t>МАДОУ ЦРР детский сад №14</a:t>
            </a:r>
            <a:br>
              <a:rPr lang="ru-RU" sz="2000" dirty="0" smtClean="0"/>
            </a:br>
            <a:r>
              <a:rPr lang="ru-RU" sz="2000" dirty="0" smtClean="0"/>
              <a:t>Лялюшкина Анна Петровна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714356"/>
            <a:ext cx="5429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Животные</a:t>
            </a:r>
            <a:br>
              <a:rPr lang="ru-RU" sz="7200" b="1" dirty="0" smtClean="0">
                <a:solidFill>
                  <a:srgbClr val="FFFF00"/>
                </a:solidFill>
              </a:rPr>
            </a:br>
            <a:r>
              <a:rPr lang="ru-RU" sz="7200" b="1" dirty="0" smtClean="0">
                <a:solidFill>
                  <a:srgbClr val="FFFF00"/>
                </a:solidFill>
              </a:rPr>
              <a:t>наших   лесов</a:t>
            </a:r>
            <a:endParaRPr lang="ru-RU"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8780"/>
          <a:stretch>
            <a:fillRect/>
          </a:stretch>
        </p:blipFill>
        <p:spPr bwMode="auto">
          <a:xfrm>
            <a:off x="142844" y="3714752"/>
            <a:ext cx="4857784" cy="2852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080" t="3452" r="20517" b="3452"/>
          <a:stretch>
            <a:fillRect/>
          </a:stretch>
        </p:blipFill>
        <p:spPr bwMode="auto">
          <a:xfrm>
            <a:off x="357158" y="285728"/>
            <a:ext cx="4286280" cy="3124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0" descr="медв"/>
          <p:cNvPicPr>
            <a:picLocks noChangeAspect="1" noChangeArrowheads="1"/>
          </p:cNvPicPr>
          <p:nvPr/>
        </p:nvPicPr>
        <p:blipFill>
          <a:blip r:embed="rId4" cstate="print"/>
          <a:srcRect l="19634" t="4244" r="27665" b="10866"/>
          <a:stretch>
            <a:fillRect/>
          </a:stretch>
        </p:blipFill>
        <p:spPr bwMode="auto">
          <a:xfrm>
            <a:off x="5214942" y="500042"/>
            <a:ext cx="3643338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64" y="214290"/>
            <a:ext cx="8358278" cy="6429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285728"/>
            <a:ext cx="2043098" cy="6223021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Знает лисонька-лиса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В шубе вся ее краса.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Шубы нет в лесу рыжей,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Зверя нет в лесу в хитрей.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1" descr="лисонь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6786610" cy="62865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1928826" cy="5937269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Ходит, бродит волк молчком,</a:t>
            </a:r>
            <a:br>
              <a:rPr lang="ru-RU" sz="2400" dirty="0" smtClean="0"/>
            </a:br>
            <a:r>
              <a:rPr lang="ru-RU" sz="2400" dirty="0" smtClean="0"/>
              <a:t>Уши серые - торчком.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7" descr="волч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6357981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1428736"/>
            <a:ext cx="2114536" cy="4429148"/>
          </a:xfrm>
        </p:spPr>
        <p:txBody>
          <a:bodyPr/>
          <a:lstStyle/>
          <a:p>
            <a:r>
              <a:rPr lang="ru-RU" sz="2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0" descr="медв"/>
          <p:cNvPicPr>
            <a:picLocks noChangeAspect="1" noChangeArrowheads="1"/>
          </p:cNvPicPr>
          <p:nvPr/>
        </p:nvPicPr>
        <p:blipFill>
          <a:blip r:embed="rId2" cstate="print"/>
          <a:srcRect r="12212" b="10866"/>
          <a:stretch>
            <a:fillRect/>
          </a:stretch>
        </p:blipFill>
        <p:spPr bwMode="auto">
          <a:xfrm>
            <a:off x="357158" y="571480"/>
            <a:ext cx="6068983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715140" y="1071546"/>
            <a:ext cx="24288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Вышел из лесу медведь,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Начал топать и реветь.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-Чем ты, мишка, огорчен?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-Мне приснился страшный сон,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Видел девочку Алину-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В роще съела всю малину!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2214578" cy="5222889"/>
          </a:xfrm>
        </p:spPr>
        <p:txBody>
          <a:bodyPr/>
          <a:lstStyle/>
          <a:p>
            <a:r>
              <a:rPr lang="ru-RU" sz="2400" dirty="0" smtClean="0"/>
              <a:t>Белка- с кисточками ушки-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Гриб увидит на опушке-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Прыг за ним с густых ветвей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И несет в дупло скорей</a:t>
            </a:r>
            <a:endParaRPr lang="ru-RU" sz="2400" dirty="0"/>
          </a:p>
        </p:txBody>
      </p:sp>
      <p:pic>
        <p:nvPicPr>
          <p:cNvPr id="4" name="Picture 5" descr="m1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64" y="214290"/>
            <a:ext cx="5588039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2400288" cy="5937269"/>
          </a:xfrm>
        </p:spPr>
        <p:txBody>
          <a:bodyPr/>
          <a:lstStyle/>
          <a:p>
            <a:r>
              <a:rPr lang="ru-RU" sz="2400" dirty="0" smtClean="0"/>
              <a:t>У зайчика ушки</a:t>
            </a:r>
            <a:br>
              <a:rPr lang="ru-RU" sz="2400" dirty="0" smtClean="0"/>
            </a:br>
            <a:r>
              <a:rPr lang="ru-RU" sz="2400" dirty="0" smtClean="0"/>
              <a:t> торчат на макушке,</a:t>
            </a:r>
            <a:br>
              <a:rPr lang="ru-RU" sz="2400" dirty="0" smtClean="0"/>
            </a:br>
            <a:r>
              <a:rPr lang="ru-RU" sz="2400" dirty="0" smtClean="0"/>
              <a:t> Любит он вкусный</a:t>
            </a:r>
            <a:br>
              <a:rPr lang="ru-RU" sz="2400" dirty="0" smtClean="0"/>
            </a:br>
            <a:r>
              <a:rPr lang="ru-RU" sz="2400" dirty="0" smtClean="0"/>
              <a:t> листик капустный.</a:t>
            </a:r>
            <a:br>
              <a:rPr lang="ru-RU" sz="2400" dirty="0" smtClean="0"/>
            </a:br>
            <a:r>
              <a:rPr lang="ru-RU" sz="2400" dirty="0" smtClean="0"/>
              <a:t> Бегает быстро </a:t>
            </a:r>
            <a:br>
              <a:rPr lang="ru-RU" sz="2400" dirty="0" smtClean="0"/>
            </a:br>
            <a:r>
              <a:rPr lang="ru-RU" sz="2400" dirty="0" smtClean="0"/>
              <a:t> и прыгает ловко,</a:t>
            </a:r>
            <a:br>
              <a:rPr lang="ru-RU" sz="2400" dirty="0" smtClean="0"/>
            </a:br>
            <a:r>
              <a:rPr lang="ru-RU" sz="2400" dirty="0" smtClean="0"/>
              <a:t> Всё потому, что </a:t>
            </a:r>
            <a:br>
              <a:rPr lang="ru-RU" sz="2400" dirty="0" smtClean="0"/>
            </a:br>
            <a:r>
              <a:rPr lang="ru-RU" sz="2400" dirty="0" smtClean="0"/>
              <a:t> ест он морковку!</a:t>
            </a:r>
            <a:endParaRPr lang="ru-RU" sz="2400" dirty="0"/>
          </a:p>
        </p:txBody>
      </p:sp>
      <p:pic>
        <p:nvPicPr>
          <p:cNvPr id="3" name="Picture 12" descr="зайчонок"/>
          <p:cNvPicPr>
            <a:picLocks noChangeAspect="1" noChangeArrowheads="1"/>
          </p:cNvPicPr>
          <p:nvPr/>
        </p:nvPicPr>
        <p:blipFill>
          <a:blip r:embed="rId3" cstate="print"/>
          <a:srcRect r="15142"/>
          <a:stretch>
            <a:fillRect/>
          </a:stretch>
        </p:blipFill>
        <p:spPr bwMode="auto">
          <a:xfrm>
            <a:off x="2500298" y="357166"/>
            <a:ext cx="6286544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1928826" cy="4857776"/>
          </a:xfrm>
        </p:spPr>
        <p:txBody>
          <a:bodyPr/>
          <a:lstStyle/>
          <a:p>
            <a:r>
              <a:rPr lang="ru-RU" sz="2400" dirty="0" smtClean="0"/>
              <a:t>- Что ты, Еж, такой колючий? </a:t>
            </a:r>
            <a:br>
              <a:rPr lang="ru-RU" sz="2400" dirty="0" smtClean="0"/>
            </a:br>
            <a:r>
              <a:rPr lang="ru-RU" sz="2400" dirty="0" smtClean="0"/>
              <a:t>- Это я на всякий случай. </a:t>
            </a:r>
            <a:br>
              <a:rPr lang="ru-RU" sz="2400" dirty="0" smtClean="0"/>
            </a:br>
            <a:r>
              <a:rPr lang="ru-RU" sz="2400" dirty="0" smtClean="0"/>
              <a:t>Знаешь, кто мои соседи? </a:t>
            </a:r>
            <a:br>
              <a:rPr lang="ru-RU" sz="2400" dirty="0" smtClean="0"/>
            </a:br>
            <a:r>
              <a:rPr lang="ru-RU" sz="2400" dirty="0" smtClean="0"/>
              <a:t>Лисы, волки, да медведи...</a:t>
            </a:r>
            <a:endParaRPr lang="ru-RU" sz="2400" dirty="0"/>
          </a:p>
        </p:txBody>
      </p:sp>
      <p:pic>
        <p:nvPicPr>
          <p:cNvPr id="3" name="Picture 5" descr="еж"/>
          <p:cNvPicPr>
            <a:picLocks noChangeAspect="1" noChangeArrowheads="1"/>
          </p:cNvPicPr>
          <p:nvPr/>
        </p:nvPicPr>
        <p:blipFill>
          <a:blip r:embed="rId2" cstate="print"/>
          <a:srcRect r="31004" b="11811"/>
          <a:stretch>
            <a:fillRect/>
          </a:stretch>
        </p:blipFill>
        <p:spPr bwMode="auto">
          <a:xfrm>
            <a:off x="2357422" y="285728"/>
            <a:ext cx="6643734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40762" cy="630237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      </a:t>
            </a:r>
            <a:r>
              <a:rPr lang="ru-RU" sz="4000" dirty="0" smtClean="0">
                <a:solidFill>
                  <a:srgbClr val="FFFF00"/>
                </a:solidFill>
              </a:rPr>
              <a:t>«Третий лишний</a:t>
            </a:r>
            <a:r>
              <a:rPr lang="ru-RU" sz="4000" dirty="0">
                <a:solidFill>
                  <a:srgbClr val="FFFF00"/>
                </a:solidFill>
              </a:rPr>
              <a:t>»</a:t>
            </a:r>
          </a:p>
        </p:txBody>
      </p:sp>
      <p:pic>
        <p:nvPicPr>
          <p:cNvPr id="36868" name="Picture 4" descr="белка с орехом"/>
          <p:cNvPicPr>
            <a:picLocks noChangeAspect="1" noChangeArrowheads="1"/>
          </p:cNvPicPr>
          <p:nvPr/>
        </p:nvPicPr>
        <p:blipFill>
          <a:blip r:embed="rId2" cstate="print"/>
          <a:srcRect l="15805" b="8236"/>
          <a:stretch>
            <a:fillRect/>
          </a:stretch>
        </p:blipFill>
        <p:spPr bwMode="auto">
          <a:xfrm>
            <a:off x="571472" y="714356"/>
            <a:ext cx="3456324" cy="3000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70" name="Picture 6" descr="соб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3226110" cy="2593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71" name="Picture 7" descr="медвежо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642918"/>
            <a:ext cx="3924300" cy="3000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ик животные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дик животные</Template>
  <TotalTime>175</TotalTime>
  <Words>64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дик животные</vt:lpstr>
      <vt:lpstr>Составила воспитатель  МАДОУ ЦРР детский сад №14 Лялюшкина Анна Петровна</vt:lpstr>
      <vt:lpstr>Слайд 2</vt:lpstr>
      <vt:lpstr>    Знает лисонька-лиса   В шубе вся ее краса.   Шубы нет в лесу рыжей,   Зверя нет в лесу в хитрей.    </vt:lpstr>
      <vt:lpstr>  Ходит, бродит волк молчком, Уши серые - торчком. </vt:lpstr>
      <vt:lpstr>. </vt:lpstr>
      <vt:lpstr>Белка- с кисточками ушки-   Гриб увидит на опушке-   Прыг за ним с густых ветвей   И несет в дупло скорей</vt:lpstr>
      <vt:lpstr>У зайчика ушки  торчат на макушке,  Любит он вкусный  листик капустный.  Бегает быстро   и прыгает ловко,  Всё потому, что   ест он морковку!</vt:lpstr>
      <vt:lpstr>- Что ты, Еж, такой колючий?  - Это я на всякий случай.  Знаешь, кто мои соседи?  Лисы, волки, да медведи...</vt:lpstr>
      <vt:lpstr>      «Третий лишний»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Звери  наших лесов</dc:title>
  <dc:creator>User-PC</dc:creator>
  <cp:lastModifiedBy>Home</cp:lastModifiedBy>
  <cp:revision>29</cp:revision>
  <dcterms:created xsi:type="dcterms:W3CDTF">2012-01-18T04:14:21Z</dcterms:created>
  <dcterms:modified xsi:type="dcterms:W3CDTF">2013-09-15T07:22:38Z</dcterms:modified>
</cp:coreProperties>
</file>