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6" r:id="rId10"/>
    <p:sldId id="267" r:id="rId11"/>
    <p:sldId id="268" r:id="rId12"/>
    <p:sldId id="264" r:id="rId13"/>
    <p:sldId id="265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photoAlbum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browse/>
    <p:sldRg st="1" end="17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667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163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5C5F261-77CC-4DC1-81B8-0AFCFA266B32}" type="datetimeFigureOut">
              <a:rPr lang="ru-RU"/>
              <a:pPr>
                <a:defRPr/>
              </a:pPr>
              <a:t>15.09.2013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96535F1-CD0A-42A2-91D3-1D74095247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4AA147-E56F-4B2D-8602-D96014A481A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CCF70F-2352-42D7-9807-14F46F963FF5}" type="datetime1">
              <a:rPr lang="ru-RU" smtClean="0"/>
              <a:pPr>
                <a:defRPr/>
              </a:pPr>
              <a:t>15.09.2013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A6CE58CC-D479-4C04-8205-A1CDB532522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44A568-AE8F-4804-A64F-35B7B5A2CA00}" type="datetime1">
              <a:rPr lang="ru-RU" smtClean="0"/>
              <a:pPr>
                <a:defRPr/>
              </a:pPr>
              <a:t>15.09.2013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949F01-33EF-490B-BF82-F16CDCD58D3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4C58FC-F591-4F74-AF14-ED60F3653390}" type="datetime1">
              <a:rPr lang="ru-RU" smtClean="0"/>
              <a:pPr>
                <a:defRPr/>
              </a:pPr>
              <a:t>15.09.2013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F5BA6-69FF-455D-9E98-1AB0A74AFE5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F362B6-2973-48C6-A7DA-58F8D30AFFC6}" type="datetime1">
              <a:rPr lang="ru-RU" smtClean="0"/>
              <a:pPr>
                <a:defRPr/>
              </a:pPr>
              <a:t>15.09.2013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CA6F398B-D909-4FD0-93FE-33C3A95725B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328FFD-77DF-47DE-B9FA-A425785B68C9}" type="datetime1">
              <a:rPr lang="ru-RU" smtClean="0"/>
              <a:pPr>
                <a:defRPr/>
              </a:pPr>
              <a:t>15.09.2013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7141AE-E47A-4CBD-ADC9-CBA8A446403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3747AE-E4C6-4395-8882-D108E64DCF3B}" type="datetime1">
              <a:rPr lang="ru-RU" smtClean="0"/>
              <a:pPr>
                <a:defRPr/>
              </a:pPr>
              <a:t>15.09.2013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93072-2928-4F6B-BFBB-9D92E7638B6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48D5D6-4ED3-4B6B-BCA8-3F2EF0764C42}" type="datetime1">
              <a:rPr lang="ru-RU" smtClean="0"/>
              <a:pPr>
                <a:defRPr/>
              </a:pPr>
              <a:t>15.09.2013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11E1CBBD-CFE9-4E10-A29F-71746E47FE6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EC9966-2FF3-4A74-B390-6556D280C283}" type="datetime1">
              <a:rPr lang="ru-RU" smtClean="0"/>
              <a:pPr>
                <a:defRPr/>
              </a:pPr>
              <a:t>15.09.2013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07A459-2DB4-4657-911D-193448F80F4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049E7E-0BCD-49C1-B324-B9AC17CF6CAF}" type="datetime1">
              <a:rPr lang="ru-RU" smtClean="0"/>
              <a:pPr>
                <a:defRPr/>
              </a:pPr>
              <a:t>15.09.2013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255952-8BBC-41F9-9EE9-911CF97F5B3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257142-8DD5-4A26-A1B6-288A1B0BEF0D}" type="datetime1">
              <a:rPr lang="ru-RU" smtClean="0"/>
              <a:pPr>
                <a:defRPr/>
              </a:pPr>
              <a:t>15.09.2013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4A1B28-9A70-45E8-AB06-1763D797386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7ED3CC-5F8B-4DA4-B96C-985CADACBC57}" type="datetime1">
              <a:rPr lang="ru-RU" smtClean="0"/>
              <a:pPr>
                <a:defRPr/>
              </a:pPr>
              <a:t>15.09.2013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40C7EA-D2D1-44FF-92A0-B778F6DAC84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E2F304E-8061-4F4B-96CD-60C0E04951E0}" type="datetime1">
              <a:rPr lang="ru-RU" smtClean="0"/>
              <a:pPr>
                <a:defRPr/>
              </a:pPr>
              <a:t>15.09.2013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F180C1B-5125-4D09-B686-18D05F502E0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ransition>
    <p:dissolv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5" Type="http://schemas.openxmlformats.org/officeDocument/2006/relationships/image" Target="../media/image3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5" Type="http://schemas.openxmlformats.org/officeDocument/2006/relationships/image" Target="../media/image3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5" Type="http://schemas.openxmlformats.org/officeDocument/2006/relationships/image" Target="../media/image3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Relationship Id="rId5" Type="http://schemas.openxmlformats.org/officeDocument/2006/relationships/image" Target="../media/image3.pn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214478" y="1857364"/>
            <a:ext cx="1143008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домашние</a:t>
            </a:r>
            <a:r>
              <a:rPr lang="ru-RU" sz="6000" b="1" cap="none" spc="0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животные </a:t>
            </a:r>
          </a:p>
          <a:p>
            <a:pPr algn="ctr"/>
            <a:r>
              <a:rPr lang="ru-RU" sz="6000" b="1" cap="none" spc="0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 птицы</a:t>
            </a:r>
            <a:endParaRPr lang="ru-RU" sz="6000" b="1" cap="none" spc="0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~PP1063.WAV">
            <a:hlinkClick r:id="" action="ppaction://media"/>
          </p:cNvPr>
          <p:cNvPicPr>
            <a:picLocks noRot="1" noChangeAspect="1"/>
          </p:cNvPicPr>
          <p:nvPr>
            <a:wavAudioFile r:embed="rId1" name="~PP1063.WAV"/>
          </p:nvPr>
        </p:nvPicPr>
        <p:blipFill>
          <a:blip r:embed="rId3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825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Содержимое 3" descr="IMG_0391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5929313" cy="3952875"/>
          </a:xfrm>
        </p:spPr>
      </p:pic>
      <p:pic>
        <p:nvPicPr>
          <p:cNvPr id="14339" name="Рисунок 4" descr="IMG_0388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63988" y="3405188"/>
            <a:ext cx="5180012" cy="345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~PP1461.WAV">
            <a:hlinkClick r:id="" action="ppaction://media"/>
          </p:cNvPr>
          <p:cNvPicPr>
            <a:picLocks noRot="1" noChangeAspect="1"/>
          </p:cNvPicPr>
          <p:nvPr>
            <a:wavAudioFile r:embed="rId1" name="~PP1461.WAV"/>
          </p:nvPr>
        </p:nvPicPr>
        <p:blipFill>
          <a:blip r:embed="rId5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5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Содержимое 3" descr="IMG_0393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4405313" cy="4286250"/>
          </a:xfrm>
        </p:spPr>
      </p:pic>
      <p:pic>
        <p:nvPicPr>
          <p:cNvPr id="15363" name="Рисунок 4" descr="IMG_037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86188" y="2849563"/>
            <a:ext cx="5357812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4857750" y="571500"/>
            <a:ext cx="3500438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B050"/>
                </a:solidFill>
              </a:rPr>
              <a:t>и из придорожной лужицы попить водицы</a:t>
            </a:r>
          </a:p>
        </p:txBody>
      </p:sp>
      <p:pic>
        <p:nvPicPr>
          <p:cNvPr id="5" name="~PP3179.WAV">
            <a:hlinkClick r:id="" action="ppaction://media"/>
          </p:cNvPr>
          <p:cNvPicPr>
            <a:picLocks noRot="1" noChangeAspect="1"/>
          </p:cNvPicPr>
          <p:nvPr>
            <a:wavAudioFile r:embed="rId1" name="~PP3179.WAV"/>
          </p:nvPr>
        </p:nvPicPr>
        <p:blipFill>
          <a:blip r:embed="rId5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153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857750" y="714375"/>
            <a:ext cx="4143375" cy="1285875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00B0F0"/>
                </a:solidFill>
              </a:rPr>
              <a:t>Этот кот любит спать на траве,</a:t>
            </a:r>
          </a:p>
        </p:txBody>
      </p:sp>
      <p:pic>
        <p:nvPicPr>
          <p:cNvPr id="16387" name="Содержимое 3" descr="P1000019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4767263" cy="3429000"/>
          </a:xfrm>
        </p:spPr>
      </p:pic>
      <p:pic>
        <p:nvPicPr>
          <p:cNvPr id="16388" name="Рисунок 5" descr="P1000508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89338" y="3429000"/>
            <a:ext cx="55546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9"/>
          <p:cNvSpPr txBox="1">
            <a:spLocks noChangeArrowheads="1"/>
          </p:cNvSpPr>
          <p:nvPr/>
        </p:nvSpPr>
        <p:spPr bwMode="auto">
          <a:xfrm>
            <a:off x="142875" y="4000500"/>
            <a:ext cx="27908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B0F0"/>
                </a:solidFill>
                <a:latin typeface="Constantia" pitchFamily="18" charset="0"/>
              </a:rPr>
              <a:t>а этот любит греться на солнышке.</a:t>
            </a:r>
          </a:p>
        </p:txBody>
      </p:sp>
      <p:pic>
        <p:nvPicPr>
          <p:cNvPr id="6" name="~PP3208.WAV">
            <a:hlinkClick r:id="" action="ppaction://media"/>
          </p:cNvPr>
          <p:cNvPicPr>
            <a:picLocks noRot="1" noChangeAspect="1"/>
          </p:cNvPicPr>
          <p:nvPr>
            <a:wavAudioFile r:embed="rId1" name="~PP3208.WAV"/>
          </p:nvPr>
        </p:nvPicPr>
        <p:blipFill>
          <a:blip r:embed="rId5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76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Содержимое 3" descr="P1000351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-1" y="0"/>
            <a:ext cx="9228581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7066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Друзья- всегда вместе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~PP1112.WAV">
            <a:hlinkClick r:id="" action="ppaction://media"/>
          </p:cNvPr>
          <p:cNvPicPr>
            <a:picLocks noRot="1" noChangeAspect="1"/>
          </p:cNvPicPr>
          <p:nvPr>
            <a:wavAudioFile r:embed="rId1" name="~PP1112.WAV"/>
          </p:nvPr>
        </p:nvPicPr>
        <p:blipFill>
          <a:blip r:embed="rId4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81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Содержимое 3" descr="P1000331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85720" y="0"/>
            <a:ext cx="84706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Пощипав травки, утки любят поплавать </a:t>
            </a:r>
            <a:endParaRPr lang="ru-RU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~PP3659.WAV">
            <a:hlinkClick r:id="" action="ppaction://media"/>
          </p:cNvPr>
          <p:cNvPicPr>
            <a:picLocks noRot="1" noChangeAspect="1"/>
          </p:cNvPicPr>
          <p:nvPr>
            <a:wavAudioFile r:embed="rId1" name="~PP3659.WAV"/>
          </p:nvPr>
        </p:nvPicPr>
        <p:blipFill>
          <a:blip r:embed="rId4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36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0" y="-285750"/>
            <a:ext cx="8229600" cy="857250"/>
          </a:xfrm>
        </p:spPr>
        <p:txBody>
          <a:bodyPr/>
          <a:lstStyle/>
          <a:p>
            <a:pPr algn="ctr" eaLnBrk="1" hangingPunct="1"/>
            <a:r>
              <a:rPr lang="ru-RU" sz="4000" smtClean="0">
                <a:solidFill>
                  <a:srgbClr val="00B0F0"/>
                </a:solidFill>
              </a:rPr>
              <a:t>в и понырять речке</a:t>
            </a:r>
          </a:p>
        </p:txBody>
      </p:sp>
      <p:pic>
        <p:nvPicPr>
          <p:cNvPr id="19459" name="Содержимое 3" descr="P1000236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714375"/>
            <a:ext cx="9144000" cy="6143625"/>
          </a:xfrm>
        </p:spPr>
      </p:pic>
      <p:pic>
        <p:nvPicPr>
          <p:cNvPr id="4" name="~PP1344.WAV">
            <a:hlinkClick r:id="" action="ppaction://media"/>
          </p:cNvPr>
          <p:cNvPicPr>
            <a:picLocks noRot="1" noChangeAspect="1"/>
          </p:cNvPicPr>
          <p:nvPr>
            <a:wavAudioFile r:embed="rId1" name="~PP1344.WAV"/>
          </p:nvPr>
        </p:nvPicPr>
        <p:blipFill>
          <a:blip r:embed="rId4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3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25" y="500063"/>
            <a:ext cx="3571875" cy="12858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B050"/>
                </a:solidFill>
              </a:rPr>
              <a:t>Петухи тоже любят походить по траве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,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483" name="Содержимое 5" descr="P1000401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5437188" cy="3686175"/>
          </a:xfrm>
        </p:spPr>
      </p:pic>
      <p:pic>
        <p:nvPicPr>
          <p:cNvPr id="20484" name="Рисунок 6" descr="P100040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14750" y="3071813"/>
            <a:ext cx="542925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7"/>
          <p:cNvSpPr txBox="1">
            <a:spLocks noChangeArrowheads="1"/>
          </p:cNvSpPr>
          <p:nvPr/>
        </p:nvSpPr>
        <p:spPr bwMode="auto">
          <a:xfrm>
            <a:off x="214313" y="4214813"/>
            <a:ext cx="3571875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B050"/>
                </a:solidFill>
                <a:latin typeface="Constantia" pitchFamily="18" charset="0"/>
              </a:rPr>
              <a:t>поискать в ней жучков, червячков, семена растений.</a:t>
            </a:r>
          </a:p>
        </p:txBody>
      </p:sp>
      <p:pic>
        <p:nvPicPr>
          <p:cNvPr id="6" name="~PP3344.WAV">
            <a:hlinkClick r:id="" action="ppaction://media"/>
          </p:cNvPr>
          <p:cNvPicPr>
            <a:picLocks noRot="1" noChangeAspect="1"/>
          </p:cNvPicPr>
          <p:nvPr>
            <a:wavAudioFile r:embed="rId1" name="~PP3344.WAV"/>
          </p:nvPr>
        </p:nvPicPr>
        <p:blipFill>
          <a:blip r:embed="rId5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7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Содержимое 3" descr="P1000490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357158" y="142852"/>
            <a:ext cx="8478121" cy="6429420"/>
          </a:xfrm>
        </p:spPr>
      </p:pic>
      <p:sp>
        <p:nvSpPr>
          <p:cNvPr id="4" name="Прямоугольник 3"/>
          <p:cNvSpPr/>
          <p:nvPr/>
        </p:nvSpPr>
        <p:spPr>
          <a:xfrm>
            <a:off x="428596" y="5786454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>Вышла курочка гулять, свежей травки пощипать, а за ней ребятки - желтые цыплятки.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5" name="~PP1369.WAV">
            <a:hlinkClick r:id="" action="ppaction://media"/>
          </p:cNvPr>
          <p:cNvPicPr>
            <a:picLocks noRot="1" noChangeAspect="1"/>
          </p:cNvPicPr>
          <p:nvPr>
            <a:wavAudioFile r:embed="rId1" name="~PP1369.WAV"/>
          </p:nvPr>
        </p:nvPicPr>
        <p:blipFill>
          <a:blip r:embed="rId4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0032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786058"/>
            <a:ext cx="8686800" cy="378621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Презентацию выполнила воспитатель </a:t>
            </a:r>
          </a:p>
          <a:p>
            <a:pPr algn="ctr">
              <a:buNone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 квалификационной категории </a:t>
            </a:r>
          </a:p>
          <a:p>
            <a:pPr algn="ctr">
              <a:buNone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МАДОУ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ЦРР-д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/с № 14 г. Кропоткин </a:t>
            </a:r>
          </a:p>
          <a:p>
            <a:pPr algn="ctr">
              <a:buNone/>
            </a:pP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Струцкая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О.В.</a:t>
            </a:r>
            <a:endParaRPr lang="ru-RU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>
              <a:buNone/>
            </a:pPr>
            <a:endParaRPr lang="ru-RU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>
              <a:buNone/>
            </a:pPr>
            <a:endParaRPr lang="ru-RU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Презентация опубликована на сайте - </a:t>
            </a:r>
            <a:r>
              <a:rPr lang="ru-RU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viki.rdf.ru</a:t>
            </a:r>
            <a:endParaRPr lang="ru-RU" sz="1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428604"/>
            <a:ext cx="44291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КОНЕЦ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85728"/>
            <a:ext cx="18478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57950" y="214290"/>
            <a:ext cx="2357454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643813" cy="45719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6147" name="Содержимое 3" descr="P1000417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9144000" cy="7072338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НА ЛУГУ, НА ЛУГУ,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НА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ЛУГУ ПАСУТСЯ КО…..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~PP280.WAV">
            <a:hlinkClick r:id="" action="ppaction://media"/>
          </p:cNvPr>
          <p:cNvPicPr>
            <a:picLocks noRot="1" noChangeAspect="1"/>
          </p:cNvPicPr>
          <p:nvPr>
            <a:wavAudioFile r:embed="rId1" name="~PP280.WAV"/>
          </p:nvPr>
        </p:nvPicPr>
        <p:blipFill>
          <a:blip r:embed="rId4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320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00414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142844" y="0"/>
            <a:ext cx="4643470" cy="3913785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P100041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643438" y="2857472"/>
            <a:ext cx="4500562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~PP2155.WAV">
            <a:hlinkClick r:id="" action="ppaction://media"/>
          </p:cNvPr>
          <p:cNvPicPr>
            <a:picLocks noRot="1" noChangeAspect="1"/>
          </p:cNvPicPr>
          <p:nvPr>
            <a:wavAudioFile r:embed="rId1" name="~PP2155.WAV"/>
          </p:nvPr>
        </p:nvPicPr>
        <p:blipFill>
          <a:blip r:embed="rId6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167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8786812" cy="7143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На лугу, на лугу, на лугу пасутся ко…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8195" name="Содержимое 3" descr="IMG_1263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ЛУГУ, НА ЛУГУ, НА ЛУГУ ПАСУТСЯ КО….</a:t>
            </a:r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.</a:t>
            </a:r>
            <a:endParaRPr lang="ru-RU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" y="2967335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~PP231.WAV">
            <a:hlinkClick r:id="" action="ppaction://media"/>
          </p:cNvPr>
          <p:cNvPicPr>
            <a:picLocks noRot="1" noChangeAspect="1"/>
          </p:cNvPicPr>
          <p:nvPr>
            <a:wavAudioFile r:embed="rId1" name="~PP231.WAV"/>
          </p:nvPr>
        </p:nvPicPr>
        <p:blipFill>
          <a:blip r:embed="rId4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209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19" name="Содержимое 3" descr="IMG_1258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-32" y="3429000"/>
            <a:ext cx="4572031" cy="3429000"/>
          </a:xfrm>
        </p:spPr>
      </p:pic>
      <p:pic>
        <p:nvPicPr>
          <p:cNvPr id="9220" name="Рисунок 4" descr="IMG_1259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4813" y="0"/>
            <a:ext cx="4929187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5" descr="IMG_1260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4214813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Рисунок 6" descr="IMG_1264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14810" y="3392165"/>
            <a:ext cx="4929190" cy="346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~PP1699.WAV">
            <a:hlinkClick r:id="" action="ppaction://media"/>
          </p:cNvPr>
          <p:cNvPicPr>
            <a:picLocks noRot="1" noChangeAspect="1"/>
          </p:cNvPicPr>
          <p:nvPr>
            <a:wavAudioFile r:embed="rId1" name="~PP1699.WAV"/>
          </p:nvPr>
        </p:nvPicPr>
        <p:blipFill>
          <a:blip r:embed="rId7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139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-214313"/>
            <a:ext cx="8229600" cy="78581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800" smtClean="0">
                <a:solidFill>
                  <a:srgbClr val="00B050"/>
                </a:solidFill>
              </a:rPr>
              <a:t>Коровы пасутся до наступления темноты</a:t>
            </a:r>
          </a:p>
        </p:txBody>
      </p:sp>
      <p:pic>
        <p:nvPicPr>
          <p:cNvPr id="10243" name="Содержимое 3" descr="P1000029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5875" y="714375"/>
            <a:ext cx="9128125" cy="6143625"/>
          </a:xfrm>
        </p:spPr>
      </p:pic>
      <p:pic>
        <p:nvPicPr>
          <p:cNvPr id="4" name="~PP2934.WAV">
            <a:hlinkClick r:id="" action="ppaction://media"/>
          </p:cNvPr>
          <p:cNvPicPr>
            <a:picLocks noRot="1" noChangeAspect="1"/>
          </p:cNvPicPr>
          <p:nvPr>
            <a:wavAudioFile r:embed="rId1" name="~PP2934.WAV"/>
          </p:nvPr>
        </p:nvPicPr>
        <p:blipFill>
          <a:blip r:embed="rId4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1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0"/>
            <a:ext cx="8429625" cy="60801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На лугу пасется отара овец.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1267" name="Содержимое 3" descr="IMG_0375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240221" y="1554163"/>
            <a:ext cx="6815957" cy="4525962"/>
          </a:xfrm>
        </p:spPr>
      </p:pic>
      <p:pic>
        <p:nvPicPr>
          <p:cNvPr id="4" name="~PP1260.WAV">
            <a:hlinkClick r:id="" action="ppaction://media"/>
          </p:cNvPr>
          <p:cNvPicPr>
            <a:picLocks noRot="1" noChangeAspect="1"/>
          </p:cNvPicPr>
          <p:nvPr>
            <a:wavAudioFile r:embed="rId1" name="~PP1260.WAV"/>
          </p:nvPr>
        </p:nvPicPr>
        <p:blipFill>
          <a:blip r:embed="rId4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223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1" name="Содержимое 3" descr="IMG_0379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9286875" cy="6858000"/>
          </a:xfrm>
        </p:spPr>
      </p:pic>
      <p:pic>
        <p:nvPicPr>
          <p:cNvPr id="4" name="~PP2666.WAV">
            <a:hlinkClick r:id="" action="ppaction://media"/>
          </p:cNvPr>
          <p:cNvPicPr>
            <a:picLocks noRot="1" noChangeAspect="1"/>
          </p:cNvPicPr>
          <p:nvPr>
            <a:wavAudioFile r:embed="rId1" name="~PP2666.WAV"/>
          </p:nvPr>
        </p:nvPicPr>
        <p:blipFill>
          <a:blip r:embed="rId4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1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642938" y="0"/>
            <a:ext cx="8229600" cy="857250"/>
          </a:xfrm>
        </p:spPr>
        <p:txBody>
          <a:bodyPr>
            <a:normAutofit/>
          </a:bodyPr>
          <a:lstStyle/>
          <a:p>
            <a:pPr eaLnBrk="1" hangingPunct="1"/>
            <a:r>
              <a:rPr lang="ru-RU" smtClean="0">
                <a:solidFill>
                  <a:srgbClr val="00B050"/>
                </a:solidFill>
              </a:rPr>
              <a:t>На лугу любят  пастись и  гуси</a:t>
            </a:r>
          </a:p>
        </p:txBody>
      </p:sp>
      <p:pic>
        <p:nvPicPr>
          <p:cNvPr id="13315" name="Содержимое 3" descr="IMG_0383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3684557" y="0"/>
            <a:ext cx="5459443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лугу пасутся гуси</a:t>
            </a:r>
          </a:p>
        </p:txBody>
      </p:sp>
      <p:pic>
        <p:nvPicPr>
          <p:cNvPr id="5" name="~PP39.WAV">
            <a:hlinkClick r:id="" action="ppaction://media"/>
          </p:cNvPr>
          <p:cNvPicPr>
            <a:picLocks noRot="1" noChangeAspect="1"/>
          </p:cNvPicPr>
          <p:nvPr>
            <a:wavAudioFile r:embed="rId1" name="~PP39.WAV"/>
          </p:nvPr>
        </p:nvPicPr>
        <p:blipFill>
          <a:blip r:embed="rId4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139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352</TotalTime>
  <Words>148</Words>
  <Application>Microsoft Office PowerPoint</Application>
  <PresentationFormat>Экран (4:3)</PresentationFormat>
  <Paragraphs>27</Paragraphs>
  <Slides>18</Slides>
  <Notes>1</Notes>
  <HiddenSlides>0</HiddenSlides>
  <MMClips>17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Слайд 1</vt:lpstr>
      <vt:lpstr>Слайд 2</vt:lpstr>
      <vt:lpstr>Слайд 3</vt:lpstr>
      <vt:lpstr>На лугу, на лугу, на лугу пасутся ко…</vt:lpstr>
      <vt:lpstr>Слайд 5</vt:lpstr>
      <vt:lpstr>Коровы пасутся до наступления темноты</vt:lpstr>
      <vt:lpstr>На лугу пасется отара овец.</vt:lpstr>
      <vt:lpstr>Слайд 8</vt:lpstr>
      <vt:lpstr>На лугу любят  пастись и  гуси</vt:lpstr>
      <vt:lpstr>Слайд 10</vt:lpstr>
      <vt:lpstr>Слайд 11</vt:lpstr>
      <vt:lpstr>Этот кот любит спать на траве,</vt:lpstr>
      <vt:lpstr>Слайд 13</vt:lpstr>
      <vt:lpstr>Слайд 14</vt:lpstr>
      <vt:lpstr>в и понырять речке</vt:lpstr>
      <vt:lpstr>Петухи тоже любят походить по траве,</vt:lpstr>
      <vt:lpstr>Слайд 17</vt:lpstr>
      <vt:lpstr>Слайд 18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ЖИВОТНЫЕ И ЗВЕРИ</dc:title>
  <dc:creator>Лара</dc:creator>
  <cp:lastModifiedBy>Home</cp:lastModifiedBy>
  <cp:revision>75</cp:revision>
  <dcterms:created xsi:type="dcterms:W3CDTF">2012-12-16T04:52:29Z</dcterms:created>
  <dcterms:modified xsi:type="dcterms:W3CDTF">2013-09-15T08:11:21Z</dcterms:modified>
</cp:coreProperties>
</file>