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80" r:id="rId3"/>
    <p:sldId id="257" r:id="rId4"/>
    <p:sldId id="259" r:id="rId5"/>
    <p:sldId id="261" r:id="rId6"/>
    <p:sldId id="262" r:id="rId7"/>
    <p:sldId id="264" r:id="rId8"/>
    <p:sldId id="263" r:id="rId9"/>
    <p:sldId id="266" r:id="rId10"/>
    <p:sldId id="267" r:id="rId11"/>
    <p:sldId id="281" r:id="rId12"/>
    <p:sldId id="268" r:id="rId13"/>
    <p:sldId id="270" r:id="rId14"/>
    <p:sldId id="271" r:id="rId15"/>
    <p:sldId id="272" r:id="rId16"/>
    <p:sldId id="273" r:id="rId17"/>
    <p:sldId id="278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BAD7-5776-42E7-87C6-9E5B892572B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74E35-3690-4DD4-B98B-37D83310F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74E35-3690-4DD4-B98B-37D83310FF2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74E35-3690-4DD4-B98B-37D83310FF2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file:///G:\&#1040;&#1058;&#1058;&#1045;&#1057;&#1058;&#1040;&#1062;&#1048;&#1071;%20&#1082;%202016%20&#1075;&#1086;&#1076;&#1091;\&#1079;&#1072;&#1085;&#1103;&#1090;&#1080;&#1077;%20&#1089;%20&#1087;&#1088;&#1077;&#1079;&#1077;&#1085;&#1090;&#1072;&#1094;&#1080;&#1077;&#1081;%20&#1082;%209%20&#1084;&#1072;&#1103;\&#1089;&#1088;&#1077;&#1076;&#1085;&#1103;&#1103;%20&#1075;&#1088;&#1091;&#1087;&#1087;&#1072;\1\&#1052;&#1072;&#1088;&#1082;%20&#1041;&#1077;&#1088;&#1085;&#1077;&#1089;%20&#1057;%20&#1095;&#1077;&#1075;&#1086;%20&#1085;&#1072;&#1095;&#1080;&#1085;&#1072;&#1077;&#1090;&#1089;&#1103;%20&#1056;&#1086;&#1076;&#1080;&#1085;&#1072;%20(&#1084;&#1080;&#1085;&#1091;&#1089;)%20-%20&#1072;&#1088;&#1072;&#1085;&#1078;&#1080;&#1088;&#1086;&#1074;&#1082;&#1072;-%20Nikolay1957.mp3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4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428604"/>
            <a:ext cx="5715040" cy="300039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+mj-lt"/>
              </a:rPr>
              <a:t>Презентация к образовательной деятельности по воспитанию патриотических чувств у детей дошкольного возраста на тему 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Century" pitchFamily="18" charset="0"/>
              </a:rPr>
              <a:t>«ДЕНЬ ПОБЕДЫ» 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+mj-lt"/>
              </a:rPr>
              <a:t>в старшей группе.</a:t>
            </a:r>
          </a:p>
          <a:p>
            <a:pPr eaLnBrk="1" hangingPunct="1"/>
            <a:endParaRPr lang="ru-RU" sz="1800" b="1" dirty="0" smtClean="0">
              <a:solidFill>
                <a:srgbClr val="FFFF00"/>
              </a:solidFill>
              <a:latin typeface="+mj-lt"/>
            </a:endParaRP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+mj-lt"/>
              </a:rPr>
              <a:t>Подготовила воспитатель МАДОУ ЦРР </a:t>
            </a:r>
            <a:r>
              <a:rPr lang="ru-RU" sz="1800" b="1" dirty="0" err="1" smtClean="0">
                <a:solidFill>
                  <a:srgbClr val="FFFF00"/>
                </a:solidFill>
                <a:latin typeface="+mj-lt"/>
              </a:rPr>
              <a:t>д</a:t>
            </a:r>
            <a:r>
              <a:rPr lang="ru-RU" sz="1800" b="1" dirty="0" smtClean="0">
                <a:solidFill>
                  <a:srgbClr val="FFFF00"/>
                </a:solidFill>
                <a:latin typeface="+mj-lt"/>
              </a:rPr>
              <a:t>/с № 14 г.Кропоткин Кавказского района Краснодарского края</a:t>
            </a:r>
          </a:p>
          <a:p>
            <a:pPr eaLnBrk="1" hangingPunct="1"/>
            <a:r>
              <a:rPr lang="ru-RU" sz="1800" b="1" dirty="0" err="1" smtClean="0">
                <a:solidFill>
                  <a:srgbClr val="FFFF00"/>
                </a:solidFill>
                <a:latin typeface="+mj-lt"/>
              </a:rPr>
              <a:t>Апарян</a:t>
            </a:r>
            <a:r>
              <a:rPr lang="ru-RU" sz="1800" b="1" dirty="0" smtClean="0">
                <a:solidFill>
                  <a:srgbClr val="FFFF00"/>
                </a:solidFill>
                <a:latin typeface="+mj-lt"/>
              </a:rPr>
              <a:t> Татьяна Николаевна</a:t>
            </a:r>
            <a:endParaRPr lang="ru-RU" sz="1800" b="1" dirty="0" smtClean="0">
              <a:solidFill>
                <a:srgbClr val="FFFF0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3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57232"/>
            <a:ext cx="5357818" cy="192882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FF00"/>
                </a:solidFill>
              </a:rPr>
              <a:t>ВЕЧНЫЙ ОГОНЬ</a:t>
            </a:r>
          </a:p>
          <a:p>
            <a:pPr eaLnBrk="1" hangingPunct="1"/>
            <a:r>
              <a:rPr lang="ru-RU" sz="4000" b="1" dirty="0" smtClean="0">
                <a:solidFill>
                  <a:srgbClr val="FFFF00"/>
                </a:solidFill>
              </a:rPr>
              <a:t>в городе Кропоткине</a:t>
            </a:r>
          </a:p>
        </p:txBody>
      </p:sp>
      <p:pic>
        <p:nvPicPr>
          <p:cNvPr id="12290" name="Picture 2" descr="http://uld1.mycdn.me/image?t=3&amp;bid=593939635980&amp;id=593939635980&amp;plc=WEB&amp;tkn=ttSnzoSie79Q1CQO7dFVGm6Id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42852"/>
            <a:ext cx="3634501" cy="469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5" name="Picture 1" descr="G:\АТТЕСТАЦИЯ к 2016 году\image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286124"/>
            <a:ext cx="5178941" cy="34290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4643446"/>
            <a:ext cx="1857388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5" descr="65961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RapidLinks - скачать &quot;Светлой памяти павших в борьбе против фашизма. Минута молчания (09.05.2014) SATRip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3357562"/>
            <a:ext cx="5000660" cy="3319457"/>
          </a:xfrm>
          <a:prstGeom prst="rect">
            <a:avLst/>
          </a:prstGeom>
          <a:noFill/>
        </p:spPr>
      </p:pic>
      <p:pic>
        <p:nvPicPr>
          <p:cNvPr id="11" name="Picture 4" descr="Минута молчания - фото конкурс Они защищали Родину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14291"/>
            <a:ext cx="4726392" cy="32861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1000108"/>
            <a:ext cx="30003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Минута молчания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3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29131"/>
            <a:ext cx="4286280" cy="207170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Памятники</a:t>
            </a:r>
          </a:p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Войнам-освободителям</a:t>
            </a:r>
          </a:p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ВОВ</a:t>
            </a:r>
          </a:p>
          <a:p>
            <a:pPr eaLnBrk="1" hangingPunct="1"/>
            <a:endParaRPr lang="ru-RU" sz="4000" b="1" dirty="0" smtClean="0"/>
          </a:p>
        </p:txBody>
      </p:sp>
      <p:pic>
        <p:nvPicPr>
          <p:cNvPr id="5" name="Picture 4" descr="Советская скульптура сегодня 1973 Яхонт О.В. - Советская скульп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85794"/>
            <a:ext cx="4143404" cy="594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Изобразительное искусств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42852"/>
            <a:ext cx="4572000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3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428604"/>
            <a:ext cx="3429024" cy="2857520"/>
          </a:xfrm>
        </p:spPr>
        <p:txBody>
          <a:bodyPr>
            <a:normAutofit fontScale="70000" lnSpcReduction="20000"/>
          </a:bodyPr>
          <a:lstStyle/>
          <a:p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Парад Победы 1945 года </a:t>
            </a:r>
          </a:p>
          <a:p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на </a:t>
            </a:r>
          </a:p>
          <a:p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Красной Площади</a:t>
            </a:r>
          </a:p>
        </p:txBody>
      </p:sp>
      <p:pic>
        <p:nvPicPr>
          <p:cNvPr id="5" name="Рисунок 4" descr="http://i022.radikal.ru/1211/12/b3f126db16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500570"/>
            <a:ext cx="928694" cy="85725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Библиотека изображений &quot;РИА Новост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70066"/>
            <a:ext cx="4286280" cy="318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Парад Победы 24 июня 1945 года : Министерство обороны Российской Федерац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42852"/>
            <a:ext cx="5143536" cy="338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G:\АТТЕСТАЦИЯ к 2016 году\занятие с презентацией к 9 мая\9463937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571876"/>
            <a:ext cx="4500594" cy="317508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3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428604"/>
            <a:ext cx="3357586" cy="25717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Парад Победы в</a:t>
            </a:r>
          </a:p>
          <a:p>
            <a:pPr eaLnBrk="1" hangingPunct="1"/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г. Кропоткине</a:t>
            </a:r>
          </a:p>
        </p:txBody>
      </p:sp>
      <p:pic>
        <p:nvPicPr>
          <p:cNvPr id="8193" name="Picture 1" descr="G:\АТТЕСТАЦИЯ к 2016 году\image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5922" y="142852"/>
            <a:ext cx="4934041" cy="3286148"/>
          </a:xfrm>
          <a:prstGeom prst="rect">
            <a:avLst/>
          </a:prstGeom>
          <a:noFill/>
        </p:spPr>
      </p:pic>
      <p:pic>
        <p:nvPicPr>
          <p:cNvPr id="8194" name="Picture 2" descr="G:\АТТЕСТАЦИЯ к 2016 году\image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3429000"/>
            <a:ext cx="4948867" cy="329602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3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14290"/>
            <a:ext cx="4429156" cy="642941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Приходят ветераны на парад –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Сверкая переливами наград.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дружно, взявшись за руки, идут.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Их громко поздравляют там и тут.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Надеть медали каждый в праздник рад,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Но все короче их нестройный ряд…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Пока нам есть, кого благодарить,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Давайте будем помнить и любить.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Давайте, будем помогать, пока,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Они не вознеслись на облака.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Пусть далеко от нас ушла война,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Тех, кто остался, подержи, страна!..</a:t>
            </a:r>
          </a:p>
        </p:txBody>
      </p:sp>
      <p:pic>
        <p:nvPicPr>
          <p:cNvPr id="6150" name="Picture 6" descr="Курские ветераны ВОВ ко Дню Победы получат поздравления Влад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214290"/>
            <a:ext cx="4286279" cy="645321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4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0562" y="3929066"/>
            <a:ext cx="4357718" cy="3429024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>
                <a:solidFill>
                  <a:srgbClr val="FFFF00"/>
                </a:solidFill>
              </a:rPr>
              <a:t>На параде к Победному дню,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Я свободу и мир оценю.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Я поздравлю всех тех ветеранов,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Что народу служили охраной.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/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Вспомню тех, кто погиб за народ,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Кто пошел на Берлинский поход.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Им от внуков земной наш поклон,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Благодарности слов миллион.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eaLnBrk="1" hangingPunct="1"/>
            <a:endParaRPr lang="ru-RU" sz="1400" b="1" dirty="0" smtClean="0"/>
          </a:p>
        </p:txBody>
      </p:sp>
      <p:pic>
        <p:nvPicPr>
          <p:cNvPr id="5123" name="Picture 3" descr="G:\АТТЕСТАЦИЯ к 2016 году\занятие с презентацией к 9 мая\4db2a466ffb6d00bc38bfdc3d3082ea7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42852"/>
            <a:ext cx="4786346" cy="3589759"/>
          </a:xfrm>
          <a:prstGeom prst="rect">
            <a:avLst/>
          </a:prstGeom>
          <a:noFill/>
        </p:spPr>
      </p:pic>
      <p:pic>
        <p:nvPicPr>
          <p:cNvPr id="5124" name="Picture 4" descr="G:\АТТЕСТАЦИЯ к 2016 году\занятие с презентацией к 9 мая\img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52"/>
            <a:ext cx="4071966" cy="65008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3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794" y="1714488"/>
            <a:ext cx="2071702" cy="57150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40000" lnSpcReduction="20000"/>
          </a:bodyPr>
          <a:lstStyle/>
          <a:p>
            <a:pPr eaLnBrk="1" hangingPunct="1"/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Салют Победы </a:t>
            </a:r>
          </a:p>
          <a:p>
            <a:pPr eaLnBrk="1" hangingPunct="1"/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9 мая 1945 года</a:t>
            </a:r>
          </a:p>
        </p:txBody>
      </p:sp>
      <p:sp>
        <p:nvSpPr>
          <p:cNvPr id="4100" name="AutoShape 4" descr="G:\%D0%90%D0%A2%D0%A2%D0%95%D0%A1%D0%A2%D0%90%D0%A6%D0%98%D0%AF %D0%BA 2016 %D0%B3%D0%BE%D0%B4%D1%83\%D0%B7%D0%B0%D0%BD%D1%8F%D1%82%D0%B8%D0%B5 %D1%81 %D0%BF%D1%80%D0%B5%D0%B7%D0%B5%D0%BD%D1%82%D0%B0%D1%86%D0%B8%D0%B5%D0%B9 %D0%BA 9 %D0%BC%D0%B0%D1%8F\priezientatsiia_k_9_maia6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G:\АТТЕСТАЦИЯ к 2016 году\занятие с презентацией к 9 мая\83901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27" y="214290"/>
            <a:ext cx="8702891" cy="642942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3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357563"/>
            <a:ext cx="6400800" cy="1752600"/>
          </a:xfrm>
        </p:spPr>
        <p:txBody>
          <a:bodyPr/>
          <a:lstStyle/>
          <a:p>
            <a:pPr eaLnBrk="1" hangingPunct="1"/>
            <a:endParaRPr lang="ru-RU" sz="4000" b="1" dirty="0" smtClean="0"/>
          </a:p>
        </p:txBody>
      </p:sp>
      <p:pic>
        <p:nvPicPr>
          <p:cNvPr id="2" name="Picture 2" descr="G:\АТТЕСТАЦИЯ к 2016 году\занятие с презентацией к 9 мая\5764596015214920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6638"/>
            <a:ext cx="8630440" cy="652851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3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357563"/>
            <a:ext cx="6400800" cy="1752600"/>
          </a:xfrm>
        </p:spPr>
        <p:txBody>
          <a:bodyPr/>
          <a:lstStyle/>
          <a:p>
            <a:pPr eaLnBrk="1" hangingPunct="1"/>
            <a:endParaRPr lang="ru-RU" sz="4000" b="1" dirty="0" smtClean="0"/>
          </a:p>
        </p:txBody>
      </p:sp>
      <p:pic>
        <p:nvPicPr>
          <p:cNvPr id="1029" name="Picture 5" descr="G:\АТТЕСТАЦИЯ к 2016 году\занятие с презентацией к 9 мая\0_9cf81_6b0d61ce_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58990"/>
            <a:ext cx="8748093" cy="66561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4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794" y="1500173"/>
            <a:ext cx="3357586" cy="1071571"/>
          </a:xfrm>
        </p:spPr>
        <p:txBody>
          <a:bodyPr>
            <a:normAutofit fontScale="62500" lnSpcReduction="20000"/>
          </a:bodyPr>
          <a:lstStyle/>
          <a:p>
            <a:pPr eaLnBrk="1" hangingPunct="1"/>
            <a:endParaRPr lang="ru-RU" sz="12000" b="1" dirty="0" smtClean="0">
              <a:latin typeface="Arial Black" pitchFamily="34" charset="0"/>
            </a:endParaRPr>
          </a:p>
        </p:txBody>
      </p:sp>
      <p:pic>
        <p:nvPicPr>
          <p:cNvPr id="1026" name="Picture 2" descr="G:\АТТЕСТАЦИЯ к 2016 году\занятие с презентацией к 9 мая\127158646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8786874" cy="660099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ipe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3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357167"/>
            <a:ext cx="3143272" cy="2857519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FF00"/>
                </a:solidFill>
              </a:rPr>
              <a:t>Д</a:t>
            </a:r>
            <a:r>
              <a:rPr lang="ru-RU" sz="4000" b="1" dirty="0" smtClean="0">
                <a:solidFill>
                  <a:srgbClr val="FFFF00"/>
                </a:solidFill>
              </a:rPr>
              <a:t>овоенное </a:t>
            </a:r>
          </a:p>
          <a:p>
            <a:pPr eaLnBrk="1" hangingPunct="1"/>
            <a:r>
              <a:rPr lang="ru-RU" sz="4000" b="1" dirty="0" smtClean="0">
                <a:solidFill>
                  <a:srgbClr val="FFFF00"/>
                </a:solidFill>
              </a:rPr>
              <a:t>мирное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FFFF00"/>
                </a:solidFill>
              </a:rPr>
              <a:t>время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pic>
        <p:nvPicPr>
          <p:cNvPr id="20482" name="Picture 2" descr="humus Лица Советской эпохи. Часть 3. Дети довоенной п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14"/>
            <a:ext cx="4306479" cy="3110422"/>
          </a:xfrm>
          <a:prstGeom prst="rect">
            <a:avLst/>
          </a:prstGeom>
          <a:noFill/>
        </p:spPr>
      </p:pic>
      <p:pic>
        <p:nvPicPr>
          <p:cNvPr id="2" name="Picture 4" descr="Компания DURABLE. История, руководство, сотрудники, фабрики, логистика, ценности, продукция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14289"/>
            <a:ext cx="5072066" cy="3405531"/>
          </a:xfrm>
          <a:prstGeom prst="rect">
            <a:avLst/>
          </a:prstGeom>
          <a:noFill/>
        </p:spPr>
      </p:pic>
      <p:pic>
        <p:nvPicPr>
          <p:cNvPr id="3" name="Picture 6" descr="ЖЗЛ,Чтобы помнили... Записи в рубрике **ЖЗЛ,Чтобы помнили... Дневник Galiyaza uspeshnaya : LiveInternet - Российский Сервис Онл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643314"/>
            <a:ext cx="4643438" cy="310395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3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428604"/>
            <a:ext cx="3429024" cy="2643206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FFFF00"/>
                </a:solidFill>
              </a:rPr>
              <a:t>Июньским утром 1941 года –</a:t>
            </a:r>
          </a:p>
          <a:p>
            <a:pPr eaLnBrk="1" hangingPunct="1"/>
            <a:r>
              <a:rPr lang="ru-RU" b="1" dirty="0" smtClean="0">
                <a:solidFill>
                  <a:srgbClr val="FFFF00"/>
                </a:solidFill>
              </a:rPr>
              <a:t> диктор объявляет о начале войны</a:t>
            </a:r>
          </a:p>
        </p:txBody>
      </p:sp>
      <p:pic>
        <p:nvPicPr>
          <p:cNvPr id="6" name="Рисунок 5" descr="http://bigpicture.ru/wp-content/uploads/2011/05/11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500570"/>
            <a:ext cx="1214446" cy="85723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0" name="Picture 4" descr="19. Почему Молотов не написал мемуаров. - Сталин и заговор в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71876"/>
            <a:ext cx="4519307" cy="315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9 мая. наша история. наша победа. - Фото статьи - Каталог ст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571876"/>
            <a:ext cx="449111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G:\АТТЕСТАЦИЯ к 2016 году\занятие с презентацией к 9 мая\priezientatsiia_k_9_maia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142852"/>
            <a:ext cx="4476748" cy="34194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3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357166"/>
            <a:ext cx="3000396" cy="3071834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FFFF00"/>
                </a:solidFill>
              </a:rPr>
              <a:t>Бесстрашно и храбро воевали советские солдаты !</a:t>
            </a:r>
          </a:p>
        </p:txBody>
      </p:sp>
      <p:pic>
        <p:nvPicPr>
          <p:cNvPr id="7" name="Рисунок 6" descr="https://encrypted-tbn0.gstatic.com/images?q=tbn:ANd9GcQssPxor88hIPbJNj1eJMzebcWeqpqPmcXo2Gbv9HIfn9K41kYZ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286388"/>
            <a:ext cx="1357322" cy="82020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https://encrypted-tbn0.gstatic.com/images?q=tbn:ANd9GcR7FGZoOEPLKh1z19PutTzZeWlfyidxgyh_wE5EaVKFD8EKauu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214422"/>
            <a:ext cx="1357322" cy="78085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434" name="Picture 2" descr="Прорыв блокады. 12 января 1943г.- началась операция по прорыву блокады Ленинграда. 18 января 1943г. - блокада Ленинграда была п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1482" y="142852"/>
            <a:ext cx="5593443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bigpicture.ru/wp-content/uploads/2011/05/11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500438"/>
            <a:ext cx="4786346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4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72066" y="1214422"/>
            <a:ext cx="2428892" cy="857256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642918"/>
            <a:ext cx="3500462" cy="2643206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После войны был воздвигнут памятник войну- освободителю.</a:t>
            </a:r>
          </a:p>
        </p:txBody>
      </p:sp>
      <p:pic>
        <p:nvPicPr>
          <p:cNvPr id="17412" name="Picture 4" descr="Курсор: Главные новости Израи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00438"/>
            <a:ext cx="5000625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Советский линкор &quot;Новороссийск&quot; потопили итальянские диверсант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42852"/>
            <a:ext cx="5148269" cy="335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Марк Бернес С чего начинается Родина (минус) - аранжировка- Nikolay1957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5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4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857232"/>
            <a:ext cx="3214710" cy="25717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FF00"/>
                </a:solidFill>
              </a:rPr>
              <a:t>9 мая 1945 г. долгожданная победа</a:t>
            </a:r>
          </a:p>
        </p:txBody>
      </p:sp>
      <p:pic>
        <p:nvPicPr>
          <p:cNvPr id="16386" name="Picture 2" descr="флаг берлина Флаги и герб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42852"/>
            <a:ext cx="535781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news.vit.net.ua/storage/images/20090509/victory_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643314"/>
            <a:ext cx="4214842" cy="3086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Фотогалерея Разное Интернет-ф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643314"/>
            <a:ext cx="4143372" cy="3107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3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42853"/>
            <a:ext cx="2857520" cy="314327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FF00"/>
                </a:solidFill>
              </a:rPr>
              <a:t>В благодарность  за победу – люди несут живые цветы и повязывают георгиевские ленты</a:t>
            </a:r>
          </a:p>
        </p:txBody>
      </p:sp>
      <p:sp>
        <p:nvSpPr>
          <p:cNvPr id="14342" name="AutoShape 6" descr="G:\%D0%90%D0%A2%D0%A2%D0%95%D0%A1%D0%A2%D0%90%D0%A6%D0%98%D0%AF %D0%BA 2016 %D0%B3%D0%BE%D0%B4%D1%83\%D0%B7%D0%B0%D0%BD%D1%8F%D1%82%D0%B8%D0%B5 %D1%81 %D0%BF%D1%80%D0%B5%D0%B7%D0%B5%D0%BD%D1%82%D0%B0%D1%86%D0%B8%D0%B5%D0%B9 %D0%BA 9 %D0%BC%D0%B0%D1%8F\img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G:\%D0%90%D0%A2%D0%A2%D0%95%D0%A1%D0%A2%D0%90%D0%A6%D0%98%D0%AF %D0%BA 2016 %D0%B3%D0%BE%D0%B4%D1%83\%D0%B7%D0%B0%D0%BD%D1%8F%D1%82%D0%B8%D0%B5 %D1%81 %D0%BF%D1%80%D0%B5%D0%B7%D0%B5%D0%BD%D1%82%D0%B0%D1%86%D0%B8%D0%B5%D0%B9 %D0%BA 9 %D0%BC%D0%B0%D1%8F\img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7" name="Picture 11" descr="На городских улицах снова появятся &quot;Георгиевские ленточки&quot; Н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42852"/>
            <a:ext cx="571500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4" name="AutoShape 2" descr="G:\%D0%90%D0%A2%D0%A2%D0%95%D0%A1%D0%A2%D0%90%D0%A6%D0%98%D0%AF %D0%BA 2016 %D0%B3%D0%BE%D0%B4%D1%83\image (13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G:\%D0%90%D0%A2%D0%A2%D0%95%D0%A1%D0%A2%D0%90%D0%A6%D0%98%D0%AF %D0%BA 2016 %D0%B3%D0%BE%D0%B4%D1%83\image (13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 descr="G:\АТТЕСТАЦИЯ к 2016 году\image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00438"/>
            <a:ext cx="4786314" cy="31877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596162"/>
          <p:cNvPicPr>
            <a:picLocks noChangeAspect="1" noChangeArrowheads="1"/>
          </p:cNvPicPr>
          <p:nvPr/>
        </p:nvPicPr>
        <p:blipFill>
          <a:blip r:embed="rId3" cstate="print">
            <a:lum bright="22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 smtClean="0"/>
              <a:t>	</a:t>
            </a:r>
            <a:endParaRPr lang="ru-RU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428604"/>
            <a:ext cx="3500462" cy="271464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Возложение цветов к ВЕЧНОМУ ОГНЮ.</a:t>
            </a:r>
          </a:p>
        </p:txBody>
      </p:sp>
      <p:pic>
        <p:nvPicPr>
          <p:cNvPr id="12289" name="Picture 1" descr="G:\АТТЕСТАЦИЯ к 2016 году\imag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022" y="142852"/>
            <a:ext cx="4963150" cy="3286148"/>
          </a:xfrm>
          <a:prstGeom prst="rect">
            <a:avLst/>
          </a:prstGeom>
          <a:noFill/>
        </p:spPr>
      </p:pic>
      <p:pic>
        <p:nvPicPr>
          <p:cNvPr id="12290" name="Picture 2" descr="G:\АТТЕСТАЦИЯ к 2016 году\image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429000"/>
            <a:ext cx="4949076" cy="32961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135</Words>
  <Application>Microsoft Office PowerPoint</Application>
  <PresentationFormat>Экран (4:3)</PresentationFormat>
  <Paragraphs>51</Paragraphs>
  <Slides>19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Слайд 11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73</cp:revision>
  <dcterms:created xsi:type="dcterms:W3CDTF">2014-05-04T03:04:50Z</dcterms:created>
  <dcterms:modified xsi:type="dcterms:W3CDTF">2015-03-23T23:12:22Z</dcterms:modified>
</cp:coreProperties>
</file>