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62" r:id="rId5"/>
    <p:sldId id="259" r:id="rId6"/>
    <p:sldId id="271" r:id="rId7"/>
    <p:sldId id="266" r:id="rId8"/>
    <p:sldId id="265" r:id="rId9"/>
    <p:sldId id="267" r:id="rId10"/>
    <p:sldId id="268" r:id="rId11"/>
    <p:sldId id="269" r:id="rId12"/>
    <p:sldId id="270" r:id="rId13"/>
    <p:sldId id="273" r:id="rId14"/>
    <p:sldId id="274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3333FF"/>
    <a:srgbClr val="9933FF"/>
    <a:srgbClr val="6600CC"/>
    <a:srgbClr val="9900CC"/>
    <a:srgbClr val="6600FF"/>
    <a:srgbClr val="990099"/>
    <a:srgbClr val="CC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72" y="-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jpe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8"/>
          <p:cNvGrpSpPr>
            <a:grpSpLocks/>
          </p:cNvGrpSpPr>
          <p:nvPr userDrawn="1"/>
        </p:nvGrpSpPr>
        <p:grpSpPr bwMode="auto">
          <a:xfrm>
            <a:off x="1928813" y="642938"/>
            <a:ext cx="6929437" cy="4714875"/>
            <a:chOff x="1928794" y="642918"/>
            <a:chExt cx="6929486" cy="4714908"/>
          </a:xfrm>
        </p:grpSpPr>
        <p:pic>
          <p:nvPicPr>
            <p:cNvPr id="3" name="Picture 4" descr="http://majesticwood.ru/images/stories/virtuemart/product/%D0%B1%D0%B0%D0%BC%D0%B1%D1%83%D0%BA-hitech-%D0%B2%D0%B5%D1%80%D0%BE%D0%BD%D0%B0-click-%28verona%291.jpg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71670" y="714356"/>
              <a:ext cx="6600622" cy="4572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" descr="http://cmak.by/uploads/posts/2014-03/skinali_texture_h_77_b.jp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00232" y="642918"/>
              <a:ext cx="6803556" cy="4714908"/>
            </a:xfrm>
            <a:prstGeom prst="frame">
              <a:avLst>
                <a:gd name="adj1" fmla="val 5041"/>
              </a:avLst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pic>
          <p:nvPicPr>
            <p:cNvPr id="5" name="Picture 12" descr="http://img1.liveinternet.ru/images/attach/c/6/93/892/93892079_large_Al_St_StreetOfLove_El34.png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28794" y="857232"/>
              <a:ext cx="571504" cy="438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2" descr="http://img1.liveinternet.ru/images/attach/c/6/93/892/93892079_large_Al_St_StreetOfLove_El34.png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28794" y="4643446"/>
              <a:ext cx="571504" cy="438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 descr="http://img1.liveinternet.ru/images/attach/c/6/93/892/93892079_large_Al_St_StreetOfLove_El34.png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8286776" y="857232"/>
              <a:ext cx="571504" cy="438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 descr="http://img1.liveinternet.ru/images/attach/c/6/93/892/93892079_large_Al_St_StreetOfLove_El34.png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8286776" y="4643446"/>
              <a:ext cx="571504" cy="438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12" descr="http://img-fotki.yandex.ru/get/9509/56195015.16/0_b2983_34b318dc_XL.pn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1285875"/>
            <a:ext cx="3000375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http://img-fotki.yandex.ru/get/9155/56195015.16/0_b2962_7759256f_XL.pn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 rot="1149802">
            <a:off x="325438" y="939800"/>
            <a:ext cx="1042987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http://img-fotki.yandex.ru/get/9362/56195015.15/0_b295a_6c13fa03_XL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6357938" y="357188"/>
            <a:ext cx="2143125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http://ekladata.com/IzQm7nkO9mBP_XDdQxcqw8uPktE.png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 rot="21117229" flipH="1">
            <a:off x="809625" y="1452563"/>
            <a:ext cx="25717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6" descr="http://img-fotki.yandex.ru/get/9116/56195015.15/0_b2951_d60b080b_XL.png"/>
          <p:cNvPicPr>
            <a:picLocks noChangeAspect="1" noChangeArrowheads="1"/>
          </p:cNvPicPr>
          <p:nvPr userDrawn="1"/>
        </p:nvPicPr>
        <p:blipFill>
          <a:blip r:embed="rId9">
            <a:lum contrast="10000"/>
          </a:blip>
          <a:srcRect/>
          <a:stretch>
            <a:fillRect/>
          </a:stretch>
        </p:blipFill>
        <p:spPr bwMode="auto">
          <a:xfrm>
            <a:off x="142875" y="2500313"/>
            <a:ext cx="869950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6" descr="http://img-fotki.yandex.ru/get/9116/56195015.15/0_b2951_d60b080b_XL.png"/>
          <p:cNvPicPr>
            <a:picLocks noChangeAspect="1" noChangeArrowheads="1"/>
          </p:cNvPicPr>
          <p:nvPr userDrawn="1"/>
        </p:nvPicPr>
        <p:blipFill>
          <a:blip r:embed="rId10">
            <a:lum contrast="10000"/>
          </a:blip>
          <a:srcRect/>
          <a:stretch>
            <a:fillRect/>
          </a:stretch>
        </p:blipFill>
        <p:spPr bwMode="auto">
          <a:xfrm>
            <a:off x="7929563" y="2357438"/>
            <a:ext cx="915987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http://img-fotki.yandex.ru/get/9167/56195015.15/0_b294a_d65c3fb2_XL.png"/>
          <p:cNvPicPr>
            <a:picLocks noChangeAspect="1" noChangeArrowheads="1"/>
          </p:cNvPicPr>
          <p:nvPr userDrawn="1"/>
        </p:nvPicPr>
        <p:blipFill>
          <a:blip r:embed="rId11"/>
          <a:srcRect r="-2403"/>
          <a:stretch>
            <a:fillRect/>
          </a:stretch>
        </p:blipFill>
        <p:spPr bwMode="auto">
          <a:xfrm rot="21108611">
            <a:off x="1187450" y="5934075"/>
            <a:ext cx="4143375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4" descr="http://img-fotki.yandex.ru/get/9167/56195015.15/0_b294a_d65c3fb2_XL.png"/>
          <p:cNvPicPr>
            <a:picLocks noChangeAspect="1" noChangeArrowheads="1"/>
          </p:cNvPicPr>
          <p:nvPr userDrawn="1"/>
        </p:nvPicPr>
        <p:blipFill>
          <a:blip r:embed="rId11"/>
          <a:srcRect r="-2403"/>
          <a:stretch>
            <a:fillRect/>
          </a:stretch>
        </p:blipFill>
        <p:spPr bwMode="auto">
          <a:xfrm rot="524100" flipH="1">
            <a:off x="4621213" y="5894388"/>
            <a:ext cx="4316412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4" descr="http://img-fotki.yandex.ru/get/9107/56195015.16/0_b2985_72c8b3c_XL.png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7000875" y="3786188"/>
            <a:ext cx="1857375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9A85BFF-74ED-4C7B-A10B-BA772986BBCC}" type="datetimeFigureOut">
              <a:rPr lang="ru-RU"/>
              <a:pPr>
                <a:defRPr/>
              </a:pPr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6278A13-6CB3-49AA-BB4D-81498E72F9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majesticwood.ru/images/stories/virtuemart/product/%D0%B1%D0%B0%D0%BC%D0%B1%D1%83%D0%BA-hitech-%D0%B2%D0%B5%D1%80%D0%BE%D0%BD%D0%B0-click-%28verona%29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4375" y="642938"/>
            <a:ext cx="773430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cmak.by/uploads/posts/2014-03/skinali_texture_h_77_b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00042"/>
            <a:ext cx="8027576" cy="5786478"/>
          </a:xfrm>
          <a:prstGeom prst="frame">
            <a:avLst>
              <a:gd name="adj1" fmla="val 5041"/>
            </a:avLst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Picture 6" descr="http://img-fotki.yandex.ru/get/9362/56195015.15/0_b295a_6c13fa03_XL.pn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500813" y="285750"/>
            <a:ext cx="2143125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 descr="http://img-fotki.yandex.ru/get/9116/56195015.15/0_b2951_d60b080b_XL.png"/>
          <p:cNvPicPr>
            <a:picLocks noChangeAspect="1" noChangeArrowheads="1"/>
          </p:cNvPicPr>
          <p:nvPr userDrawn="1"/>
        </p:nvPicPr>
        <p:blipFill>
          <a:blip r:embed="rId5">
            <a:lum contrast="10000"/>
          </a:blip>
          <a:srcRect/>
          <a:stretch>
            <a:fillRect/>
          </a:stretch>
        </p:blipFill>
        <p:spPr bwMode="auto">
          <a:xfrm>
            <a:off x="0" y="714375"/>
            <a:ext cx="1266825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http://img-fotki.yandex.ru/get/9116/56195015.15/0_b2951_d60b080b_XL.png"/>
          <p:cNvPicPr>
            <a:picLocks noChangeAspect="1" noChangeArrowheads="1"/>
          </p:cNvPicPr>
          <p:nvPr userDrawn="1"/>
        </p:nvPicPr>
        <p:blipFill>
          <a:blip r:embed="rId6">
            <a:lum contrast="10000"/>
          </a:blip>
          <a:srcRect/>
          <a:stretch>
            <a:fillRect/>
          </a:stretch>
        </p:blipFill>
        <p:spPr bwMode="auto">
          <a:xfrm>
            <a:off x="8067675" y="2786063"/>
            <a:ext cx="823913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://ekladata.com/IzQm7nkO9mBP_XDdQxcqw8uPktE.png"/>
          <p:cNvPicPr>
            <a:picLocks noChangeAspect="1" noChangeArrowheads="1"/>
          </p:cNvPicPr>
          <p:nvPr userDrawn="1"/>
        </p:nvPicPr>
        <p:blipFill>
          <a:blip r:embed="rId7">
            <a:lum contrast="20000"/>
          </a:blip>
          <a:srcRect/>
          <a:stretch>
            <a:fillRect/>
          </a:stretch>
        </p:blipFill>
        <p:spPr bwMode="auto">
          <a:xfrm rot="20953555" flipH="1">
            <a:off x="265113" y="4408488"/>
            <a:ext cx="2071687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7"/>
          <p:cNvGrpSpPr>
            <a:grpSpLocks/>
          </p:cNvGrpSpPr>
          <p:nvPr userDrawn="1"/>
        </p:nvGrpSpPr>
        <p:grpSpPr bwMode="auto">
          <a:xfrm>
            <a:off x="357188" y="500063"/>
            <a:ext cx="8429625" cy="5786437"/>
            <a:chOff x="1928794" y="642918"/>
            <a:chExt cx="6929486" cy="4714908"/>
          </a:xfrm>
        </p:grpSpPr>
        <p:pic>
          <p:nvPicPr>
            <p:cNvPr id="3" name="Picture 4" descr="http://majesticwood.ru/images/stories/virtuemart/product/%D0%B1%D0%B0%D0%BC%D0%B1%D1%83%D0%BA-hitech-%D0%B2%D0%B5%D1%80%D0%BE%D0%BD%D0%B0-click-%28verona%291.jpg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71670" y="714356"/>
              <a:ext cx="6600622" cy="4572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" descr="http://cmak.by/uploads/posts/2014-03/skinali_texture_h_77_b.jp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00232" y="642918"/>
              <a:ext cx="6803556" cy="4714908"/>
            </a:xfrm>
            <a:prstGeom prst="frame">
              <a:avLst>
                <a:gd name="adj1" fmla="val 5041"/>
              </a:avLst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pic>
          <p:nvPicPr>
            <p:cNvPr id="5" name="Picture 12" descr="http://img1.liveinternet.ru/images/attach/c/6/93/892/93892079_large_Al_St_StreetOfLove_El34.png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28794" y="857232"/>
              <a:ext cx="571504" cy="438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2" descr="http://img1.liveinternet.ru/images/attach/c/6/93/892/93892079_large_Al_St_StreetOfLove_El34.png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28794" y="4643446"/>
              <a:ext cx="571504" cy="438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 descr="http://img1.liveinternet.ru/images/attach/c/6/93/892/93892079_large_Al_St_StreetOfLove_El34.png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8286776" y="857232"/>
              <a:ext cx="571504" cy="438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 descr="http://img1.liveinternet.ru/images/attach/c/6/93/892/93892079_large_Al_St_StreetOfLove_El34.png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8286776" y="4643446"/>
              <a:ext cx="571504" cy="438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14" descr="http://img-fotki.yandex.ru/get/9167/56195015.15/0_b294a_d65c3fb2_XL.png"/>
          <p:cNvPicPr>
            <a:picLocks noChangeAspect="1" noChangeArrowheads="1"/>
          </p:cNvPicPr>
          <p:nvPr userDrawn="1"/>
        </p:nvPicPr>
        <p:blipFill>
          <a:blip r:embed="rId5"/>
          <a:srcRect t="-2403"/>
          <a:stretch>
            <a:fillRect/>
          </a:stretch>
        </p:blipFill>
        <p:spPr bwMode="auto">
          <a:xfrm>
            <a:off x="7786688" y="515938"/>
            <a:ext cx="1357312" cy="605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http://img-fotki.yandex.ru/get/9167/56195015.15/0_b294a_d65c3fb2_XL.png"/>
          <p:cNvPicPr>
            <a:picLocks noChangeAspect="1" noChangeArrowheads="1"/>
          </p:cNvPicPr>
          <p:nvPr userDrawn="1"/>
        </p:nvPicPr>
        <p:blipFill>
          <a:blip r:embed="rId6"/>
          <a:srcRect b="-2403"/>
          <a:stretch>
            <a:fillRect/>
          </a:stretch>
        </p:blipFill>
        <p:spPr bwMode="auto">
          <a:xfrm>
            <a:off x="0" y="1000125"/>
            <a:ext cx="1260475" cy="562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http://img-fotki.yandex.ru/get/9107/56195015.16/0_b2985_72c8b3c_XL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215188" y="4143375"/>
            <a:ext cx="1620837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http://ekladata.com/IzQm7nkO9mBP_XDdQxcqw8uPktE.png"/>
          <p:cNvPicPr>
            <a:picLocks noChangeAspect="1" noChangeArrowheads="1"/>
          </p:cNvPicPr>
          <p:nvPr userDrawn="1"/>
        </p:nvPicPr>
        <p:blipFill>
          <a:blip r:embed="rId8">
            <a:lum contrast="20000"/>
          </a:blip>
          <a:srcRect/>
          <a:stretch>
            <a:fillRect/>
          </a:stretch>
        </p:blipFill>
        <p:spPr bwMode="auto">
          <a:xfrm rot="511007">
            <a:off x="6707188" y="2992438"/>
            <a:ext cx="197167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>
            <a:grpSpLocks/>
          </p:cNvGrpSpPr>
          <p:nvPr userDrawn="1"/>
        </p:nvGrpSpPr>
        <p:grpSpPr bwMode="auto">
          <a:xfrm>
            <a:off x="357188" y="571500"/>
            <a:ext cx="8429625" cy="5786438"/>
            <a:chOff x="1928794" y="642918"/>
            <a:chExt cx="6929486" cy="4714908"/>
          </a:xfrm>
        </p:grpSpPr>
        <p:pic>
          <p:nvPicPr>
            <p:cNvPr id="3" name="Picture 4" descr="http://majesticwood.ru/images/stories/virtuemart/product/%D0%B1%D0%B0%D0%BC%D0%B1%D1%83%D0%BA-hitech-%D0%B2%D0%B5%D1%80%D0%BE%D0%BD%D0%B0-click-%28verona%291.jpg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71670" y="714356"/>
              <a:ext cx="6600622" cy="4572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" descr="http://cmak.by/uploads/posts/2014-03/skinali_texture_h_77_b.jp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00232" y="642918"/>
              <a:ext cx="6803556" cy="4714908"/>
            </a:xfrm>
            <a:prstGeom prst="frame">
              <a:avLst>
                <a:gd name="adj1" fmla="val 5041"/>
              </a:avLst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pic>
          <p:nvPicPr>
            <p:cNvPr id="5" name="Picture 12" descr="http://img1.liveinternet.ru/images/attach/c/6/93/892/93892079_large_Al_St_StreetOfLove_El34.png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28794" y="857232"/>
              <a:ext cx="571504" cy="438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2" descr="http://img1.liveinternet.ru/images/attach/c/6/93/892/93892079_large_Al_St_StreetOfLove_El34.png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28794" y="4643446"/>
              <a:ext cx="571504" cy="438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 descr="http://img1.liveinternet.ru/images/attach/c/6/93/892/93892079_large_Al_St_StreetOfLove_El34.png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8286776" y="857232"/>
              <a:ext cx="571504" cy="438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 descr="http://img1.liveinternet.ru/images/attach/c/6/93/892/93892079_large_Al_St_StreetOfLove_El34.png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8286776" y="4643446"/>
              <a:ext cx="571504" cy="438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16" descr="http://img-fotki.yandex.ru/get/9116/56195015.15/0_b2951_d60b080b_XL.png"/>
          <p:cNvPicPr>
            <a:picLocks noChangeAspect="1" noChangeArrowheads="1"/>
          </p:cNvPicPr>
          <p:nvPr userDrawn="1"/>
        </p:nvPicPr>
        <p:blipFill>
          <a:blip r:embed="rId5">
            <a:lum contrast="10000"/>
          </a:blip>
          <a:srcRect/>
          <a:stretch>
            <a:fillRect/>
          </a:stretch>
        </p:blipFill>
        <p:spPr bwMode="auto">
          <a:xfrm>
            <a:off x="0" y="714375"/>
            <a:ext cx="1266825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6" descr="http://img-fotki.yandex.ru/get/9116/56195015.15/0_b2951_d60b080b_XL.png"/>
          <p:cNvPicPr>
            <a:picLocks noChangeAspect="1" noChangeArrowheads="1"/>
          </p:cNvPicPr>
          <p:nvPr userDrawn="1"/>
        </p:nvPicPr>
        <p:blipFill>
          <a:blip r:embed="rId6">
            <a:lum contrast="10000"/>
          </a:blip>
          <a:srcRect/>
          <a:stretch>
            <a:fillRect/>
          </a:stretch>
        </p:blipFill>
        <p:spPr bwMode="auto">
          <a:xfrm>
            <a:off x="8067675" y="2786063"/>
            <a:ext cx="823913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http://img-fotki.yandex.ru/get/9362/56195015.15/0_b295a_6c13fa03_XL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6500813" y="285750"/>
            <a:ext cx="2143125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525E5C6-D391-4022-9E22-1E7AFFF47279}" type="datetimeFigureOut">
              <a:rPr lang="ru-RU"/>
              <a:pPr>
                <a:defRPr/>
              </a:pPr>
              <a:t>16.09.2016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BE3C4C8-B010-42C3-9B5D-965CEEF5D9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8F5C9E9-40BA-4980-BCD8-1E76DBC85014}" type="datetimeFigureOut">
              <a:rPr lang="ru-RU"/>
              <a:pPr>
                <a:defRPr/>
              </a:pPr>
              <a:t>16.09.2016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4745F0D-7BF5-4D4A-B36D-5CECD46E0A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1B906F6-B200-4F86-A8EE-1E5D94119D57}" type="datetimeFigureOut">
              <a:rPr lang="ru-RU"/>
              <a:pPr>
                <a:defRPr/>
              </a:pPr>
              <a:t>16.09.2016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062B9FA-6BD3-4BA5-8E2B-CA0613871A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CA29CAA-B93C-4035-932B-AAC5AC6E22B4}" type="datetimeFigureOut">
              <a:rPr lang="ru-RU"/>
              <a:pPr>
                <a:defRPr/>
              </a:pPr>
              <a:t>16.09.2016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FA68482-91A4-42D5-B3A1-B1B86FC64D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CD7FA18-2040-49CF-9392-391C7DD1C0CE}" type="datetimeFigureOut">
              <a:rPr lang="ru-RU"/>
              <a:pPr>
                <a:defRPr/>
              </a:pPr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31C8CF1-023E-406D-8BEC-9CFD27F7A0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ttp://img0.liveinternet.ru/images/attach/c/6/93/892/93892236_large_ya__8_.jpg"/>
          <p:cNvPicPr>
            <a:picLocks noChangeAspect="1" noChangeArrowheads="1"/>
          </p:cNvPicPr>
          <p:nvPr userDrawn="1"/>
        </p:nvPicPr>
        <p:blipFill>
          <a:blip r:embed="rId12"/>
          <a:srcRect l="2499" t="1111" r="1666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http://img0.liveinternet.ru/images/attach/c/6/93/892/93892236_large_ya__8_.jpg"/>
          <p:cNvPicPr>
            <a:picLocks noChangeAspect="1" noChangeArrowheads="1"/>
          </p:cNvPicPr>
          <p:nvPr userDrawn="1"/>
        </p:nvPicPr>
        <p:blipFill>
          <a:blip r:embed="rId12"/>
          <a:srcRect l="4708" t="3964" r="5472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ransition spd="med" advTm="17000">
    <p:wheel spokes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4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3132138" y="1628775"/>
            <a:ext cx="4897437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b="1" i="1" smtClean="0">
                <a:solidFill>
                  <a:srgbClr val="FF0066"/>
                </a:solidFill>
                <a:latin typeface="Broadway" pitchFamily="82" charset="0"/>
              </a:rPr>
              <a:t>Д</a:t>
            </a:r>
            <a:r>
              <a:rPr lang="ru-RU" b="1" i="1" smtClean="0">
                <a:solidFill>
                  <a:srgbClr val="FF3399"/>
                </a:solidFill>
                <a:latin typeface="Broadway" pitchFamily="82" charset="0"/>
              </a:rPr>
              <a:t>А</a:t>
            </a:r>
            <a:r>
              <a:rPr lang="ru-RU" b="1" i="1" smtClean="0">
                <a:solidFill>
                  <a:srgbClr val="FF33CC"/>
                </a:solidFill>
                <a:latin typeface="Broadway" pitchFamily="82" charset="0"/>
              </a:rPr>
              <a:t>В</a:t>
            </a:r>
            <a:r>
              <a:rPr lang="ru-RU" b="1" i="1" smtClean="0">
                <a:solidFill>
                  <a:srgbClr val="FF00FF"/>
                </a:solidFill>
                <a:latin typeface="Broadway" pitchFamily="82" charset="0"/>
              </a:rPr>
              <a:t>А</a:t>
            </a:r>
            <a:r>
              <a:rPr lang="ru-RU" b="1" i="1" smtClean="0">
                <a:solidFill>
                  <a:srgbClr val="CC66FF"/>
                </a:solidFill>
                <a:latin typeface="Broadway" pitchFamily="82" charset="0"/>
              </a:rPr>
              <a:t>Й</a:t>
            </a:r>
            <a:r>
              <a:rPr lang="ru-RU" b="1" i="1" smtClean="0">
                <a:solidFill>
                  <a:srgbClr val="9966FF"/>
                </a:solidFill>
                <a:latin typeface="Broadway" pitchFamily="82" charset="0"/>
              </a:rPr>
              <a:t>Т</a:t>
            </a:r>
            <a:r>
              <a:rPr lang="ru-RU" b="1" i="1" smtClean="0">
                <a:solidFill>
                  <a:srgbClr val="6600FF"/>
                </a:solidFill>
                <a:latin typeface="Broadway" pitchFamily="82" charset="0"/>
              </a:rPr>
              <a:t>Е</a:t>
            </a:r>
            <a:r>
              <a:rPr lang="ru-RU" b="1" i="1" smtClean="0">
                <a:latin typeface="Broadway" pitchFamily="82" charset="0"/>
              </a:rPr>
              <a:t> </a:t>
            </a:r>
            <a:br>
              <a:rPr lang="ru-RU" b="1" i="1" smtClean="0">
                <a:latin typeface="Broadway" pitchFamily="82" charset="0"/>
              </a:rPr>
            </a:br>
            <a:r>
              <a:rPr lang="ru-RU" b="1" i="1" smtClean="0">
                <a:solidFill>
                  <a:srgbClr val="6600FF"/>
                </a:solidFill>
                <a:latin typeface="Broadway" pitchFamily="82" charset="0"/>
              </a:rPr>
              <a:t>З</a:t>
            </a:r>
            <a:r>
              <a:rPr lang="ru-RU" b="1" i="1" smtClean="0">
                <a:solidFill>
                  <a:srgbClr val="3333CC"/>
                </a:solidFill>
                <a:latin typeface="Broadway" pitchFamily="82" charset="0"/>
              </a:rPr>
              <a:t>Н</a:t>
            </a:r>
            <a:r>
              <a:rPr lang="ru-RU" b="1" i="1" smtClean="0">
                <a:solidFill>
                  <a:srgbClr val="6600FF"/>
                </a:solidFill>
                <a:latin typeface="Broadway" pitchFamily="82" charset="0"/>
              </a:rPr>
              <a:t>А</a:t>
            </a:r>
            <a:r>
              <a:rPr lang="ru-RU" b="1" i="1" smtClean="0">
                <a:solidFill>
                  <a:srgbClr val="9933FF"/>
                </a:solidFill>
                <a:latin typeface="Broadway" pitchFamily="82" charset="0"/>
              </a:rPr>
              <a:t>К</a:t>
            </a:r>
            <a:r>
              <a:rPr lang="ru-RU" b="1" i="1" smtClean="0">
                <a:solidFill>
                  <a:srgbClr val="CC00FF"/>
                </a:solidFill>
                <a:latin typeface="Broadway" pitchFamily="82" charset="0"/>
              </a:rPr>
              <a:t>О</a:t>
            </a:r>
            <a:r>
              <a:rPr lang="ru-RU" b="1" i="1" smtClean="0">
                <a:solidFill>
                  <a:srgbClr val="FF00FF"/>
                </a:solidFill>
                <a:latin typeface="Broadway" pitchFamily="82" charset="0"/>
              </a:rPr>
              <a:t>М</a:t>
            </a:r>
            <a:r>
              <a:rPr lang="ru-RU" b="1" i="1" smtClean="0">
                <a:solidFill>
                  <a:srgbClr val="FF3399"/>
                </a:solidFill>
                <a:latin typeface="Broadway" pitchFamily="82" charset="0"/>
              </a:rPr>
              <a:t>И</a:t>
            </a:r>
            <a:r>
              <a:rPr lang="ru-RU" b="1" i="1" smtClean="0">
                <a:solidFill>
                  <a:srgbClr val="FF0066"/>
                </a:solidFill>
                <a:latin typeface="Broadway" pitchFamily="82" charset="0"/>
              </a:rPr>
              <a:t>Т</a:t>
            </a:r>
            <a:r>
              <a:rPr lang="ru-RU" b="1" i="1" smtClean="0">
                <a:solidFill>
                  <a:srgbClr val="FF0000"/>
                </a:solidFill>
                <a:latin typeface="Broadway" pitchFamily="82" charset="0"/>
              </a:rPr>
              <a:t>Ь</a:t>
            </a:r>
            <a:r>
              <a:rPr lang="ru-RU" b="1" i="1" smtClean="0">
                <a:solidFill>
                  <a:srgbClr val="CC0066"/>
                </a:solidFill>
                <a:latin typeface="Broadway" pitchFamily="82" charset="0"/>
              </a:rPr>
              <a:t>С</a:t>
            </a:r>
            <a:r>
              <a:rPr lang="ru-RU" b="1" i="1" smtClean="0">
                <a:solidFill>
                  <a:srgbClr val="CC0099"/>
                </a:solidFill>
                <a:latin typeface="Broadway" pitchFamily="82" charset="0"/>
              </a:rPr>
              <a:t>Я</a:t>
            </a:r>
            <a:r>
              <a:rPr lang="ru-RU" sz="4000" smtClean="0">
                <a:latin typeface="Arial" charset="0"/>
              </a:rPr>
              <a:t/>
            </a:r>
            <a:br>
              <a:rPr lang="ru-RU" sz="4000" smtClean="0">
                <a:latin typeface="Arial" charset="0"/>
              </a:rPr>
            </a:br>
            <a:endParaRPr lang="ru-RU" sz="4000" smtClean="0">
              <a:latin typeface="Arial" charset="0"/>
            </a:endParaRPr>
          </a:p>
        </p:txBody>
      </p:sp>
      <p:sp>
        <p:nvSpPr>
          <p:cNvPr id="13314" name="Rectangle 5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2484438" y="3933825"/>
            <a:ext cx="4752975" cy="7921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b="1" i="1" smtClean="0">
                <a:solidFill>
                  <a:srgbClr val="9900CC"/>
                </a:solidFill>
                <a:latin typeface="Broadway" pitchFamily="82" charset="0"/>
              </a:rPr>
              <a:t>группа «БЕЛОЧКА»</a:t>
            </a:r>
          </a:p>
        </p:txBody>
      </p:sp>
    </p:spTree>
  </p:cSld>
  <p:clrMapOvr>
    <a:masterClrMapping/>
  </p:clrMapOvr>
  <p:transition spd="med" advTm="1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" grpId="0"/>
      <p:bldP spid="1331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116013" y="908050"/>
            <a:ext cx="6119812" cy="1900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2400" b="1" i="1" smtClean="0">
                <a:solidFill>
                  <a:srgbClr val="990099"/>
                </a:solidFill>
                <a:latin typeface="Bookman Old Style" pitchFamily="18" charset="0"/>
              </a:rPr>
              <a:t>Если целый день играть,</a:t>
            </a:r>
          </a:p>
          <a:p>
            <a:pPr algn="ctr" eaLnBrk="1" hangingPunct="1">
              <a:buFont typeface="Arial" charset="0"/>
              <a:buNone/>
            </a:pPr>
            <a:r>
              <a:rPr lang="ru-RU" sz="2400" b="1" i="1" smtClean="0">
                <a:solidFill>
                  <a:srgbClr val="990099"/>
                </a:solidFill>
                <a:latin typeface="Bookman Old Style" pitchFamily="18" charset="0"/>
              </a:rPr>
              <a:t>Можем даже мы устать.</a:t>
            </a:r>
          </a:p>
          <a:p>
            <a:pPr algn="ctr" eaLnBrk="1" hangingPunct="1">
              <a:buFont typeface="Arial" charset="0"/>
              <a:buNone/>
            </a:pPr>
            <a:r>
              <a:rPr lang="ru-RU" sz="2400" b="1" i="1" smtClean="0">
                <a:solidFill>
                  <a:srgbClr val="990099"/>
                </a:solidFill>
                <a:latin typeface="Bookman Old Style" pitchFamily="18" charset="0"/>
              </a:rPr>
              <a:t>И тогда, спасая нас</a:t>
            </a:r>
          </a:p>
          <a:p>
            <a:pPr algn="ctr" eaLnBrk="1" hangingPunct="1">
              <a:buFont typeface="Arial" charset="0"/>
              <a:buNone/>
            </a:pPr>
            <a:r>
              <a:rPr lang="ru-RU" sz="2400" b="1" i="1" smtClean="0">
                <a:solidFill>
                  <a:srgbClr val="990099"/>
                </a:solidFill>
                <a:latin typeface="Bookman Old Style" pitchFamily="18" charset="0"/>
              </a:rPr>
              <a:t>К нам приходит «тихий час».</a:t>
            </a:r>
          </a:p>
        </p:txBody>
      </p:sp>
      <p:pic>
        <p:nvPicPr>
          <p:cNvPr id="24581" name="Picture 5" descr="478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2781300"/>
            <a:ext cx="4379912" cy="3208338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7000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403350" y="1052513"/>
            <a:ext cx="5410200" cy="11811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400" b="1" i="1" smtClean="0">
                <a:solidFill>
                  <a:srgbClr val="990099"/>
                </a:solidFill>
                <a:latin typeface="Bookman Old Style" pitchFamily="18" charset="0"/>
              </a:rPr>
              <a:t>Мы проснулись, потянулись,</a:t>
            </a:r>
          </a:p>
          <a:p>
            <a:pPr eaLnBrk="1" hangingPunct="1">
              <a:buFont typeface="Arial" charset="0"/>
              <a:buNone/>
            </a:pPr>
            <a:r>
              <a:rPr lang="ru-RU" sz="2400" b="1" i="1" smtClean="0">
                <a:solidFill>
                  <a:srgbClr val="990099"/>
                </a:solidFill>
                <a:latin typeface="Bookman Old Style" pitchFamily="18" charset="0"/>
              </a:rPr>
              <a:t>С боку на бок повернулись…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989138"/>
            <a:ext cx="3941762" cy="2217737"/>
          </a:xfrm>
          <a:prstGeom prst="rect">
            <a:avLst/>
          </a:prstGeom>
          <a:noFill/>
          <a:ln w="34925">
            <a:solidFill>
              <a:srgbClr val="993300"/>
            </a:solidFill>
            <a:miter lim="800000"/>
            <a:headEnd/>
            <a:tailEnd/>
          </a:ln>
          <a:effectLst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3284538"/>
            <a:ext cx="4608513" cy="2365375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1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08175" y="981075"/>
            <a:ext cx="4464050" cy="2016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1800" b="1" i="1" smtClean="0">
                <a:solidFill>
                  <a:srgbClr val="990099"/>
                </a:solidFill>
                <a:latin typeface="Bookman Old Style" pitchFamily="18" charset="0"/>
              </a:rPr>
              <a:t>Мы играем целый день,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1800" b="1" i="1" smtClean="0">
                <a:solidFill>
                  <a:srgbClr val="990099"/>
                </a:solidFill>
                <a:latin typeface="Bookman Old Style" pitchFamily="18" charset="0"/>
              </a:rPr>
              <a:t>Целый день играть не лень.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1800" b="1" i="1" smtClean="0">
                <a:solidFill>
                  <a:srgbClr val="990099"/>
                </a:solidFill>
                <a:latin typeface="Bookman Old Style" pitchFamily="18" charset="0"/>
              </a:rPr>
              <a:t>Куклы, кубики и мишки…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1800" b="1" i="1" smtClean="0">
                <a:solidFill>
                  <a:srgbClr val="990099"/>
                </a:solidFill>
                <a:latin typeface="Bookman Old Style" pitchFamily="18" charset="0"/>
              </a:rPr>
              <a:t>Можем мы читать и книжки – 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1800" b="1" i="1" smtClean="0">
                <a:solidFill>
                  <a:srgbClr val="990099"/>
                </a:solidFill>
                <a:latin typeface="Bookman Old Style" pitchFamily="18" charset="0"/>
              </a:rPr>
              <a:t>Мы большие дети, 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1800" b="1" i="1" smtClean="0">
                <a:solidFill>
                  <a:srgbClr val="990099"/>
                </a:solidFill>
                <a:latin typeface="Bookman Old Style" pitchFamily="18" charset="0"/>
              </a:rPr>
              <a:t>Всё познать хотим на Свете.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3141663"/>
            <a:ext cx="4948238" cy="2784475"/>
          </a:xfrm>
          <a:prstGeom prst="rect">
            <a:avLst/>
          </a:prstGeom>
          <a:noFill/>
          <a:ln w="41275">
            <a:solidFill>
              <a:srgbClr val="3366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1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052513"/>
            <a:ext cx="3703637" cy="2778125"/>
          </a:xfrm>
          <a:prstGeom prst="rect">
            <a:avLst/>
          </a:prstGeom>
          <a:noFill/>
          <a:ln w="44450">
            <a:solidFill>
              <a:srgbClr val="3366FF"/>
            </a:solidFill>
            <a:miter lim="800000"/>
            <a:headEnd/>
            <a:tailEnd/>
          </a:ln>
          <a:effectLst/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3213100"/>
            <a:ext cx="4224337" cy="2730500"/>
          </a:xfrm>
          <a:prstGeom prst="rect">
            <a:avLst/>
          </a:prstGeom>
          <a:noFill/>
          <a:ln w="47625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56327" name="Picture 7" descr="бабоч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1412875"/>
            <a:ext cx="1560513" cy="1560513"/>
          </a:xfrm>
          <a:prstGeom prst="rect">
            <a:avLst/>
          </a:prstGeom>
          <a:noFill/>
        </p:spPr>
      </p:pic>
      <p:pic>
        <p:nvPicPr>
          <p:cNvPr id="56329" name="Picture 9" descr="7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2275" y="3933825"/>
            <a:ext cx="1565275" cy="2117725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981075"/>
            <a:ext cx="5384800" cy="3362325"/>
          </a:xfrm>
          <a:prstGeom prst="rect">
            <a:avLst/>
          </a:prstGeom>
          <a:noFill/>
          <a:ln w="41275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7349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258888" y="4581525"/>
            <a:ext cx="7294562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b="1" i="1" smtClean="0">
                <a:solidFill>
                  <a:srgbClr val="FF0000"/>
                </a:solidFill>
                <a:latin typeface="Bookman Old Style" pitchFamily="18" charset="0"/>
              </a:rPr>
              <a:t>СП</a:t>
            </a:r>
            <a:r>
              <a:rPr lang="ru-RU" b="1" i="1" smtClean="0">
                <a:solidFill>
                  <a:srgbClr val="FF3399"/>
                </a:solidFill>
                <a:latin typeface="Bookman Old Style" pitchFamily="18" charset="0"/>
              </a:rPr>
              <a:t>АС</a:t>
            </a:r>
            <a:r>
              <a:rPr lang="ru-RU" b="1" i="1" smtClean="0">
                <a:solidFill>
                  <a:srgbClr val="CC00CC"/>
                </a:solidFill>
                <a:latin typeface="Bookman Old Style" pitchFamily="18" charset="0"/>
              </a:rPr>
              <a:t>ИБО</a:t>
            </a:r>
            <a:r>
              <a:rPr lang="ru-RU" b="1" i="1" smtClean="0">
                <a:latin typeface="Bookman Old Style" pitchFamily="18" charset="0"/>
              </a:rPr>
              <a:t/>
            </a:r>
            <a:br>
              <a:rPr lang="ru-RU" b="1" i="1" smtClean="0">
                <a:latin typeface="Bookman Old Style" pitchFamily="18" charset="0"/>
              </a:rPr>
            </a:br>
            <a:r>
              <a:rPr lang="ru-RU" b="1" i="1" smtClean="0">
                <a:solidFill>
                  <a:srgbClr val="6600CC"/>
                </a:solidFill>
                <a:latin typeface="Bookman Old Style" pitchFamily="18" charset="0"/>
              </a:rPr>
              <a:t>ЗА</a:t>
            </a:r>
            <a:r>
              <a:rPr lang="ru-RU" b="1" i="1" smtClean="0">
                <a:latin typeface="Bookman Old Style" pitchFamily="18" charset="0"/>
              </a:rPr>
              <a:t> </a:t>
            </a:r>
            <a:r>
              <a:rPr lang="ru-RU" b="1" i="1" smtClean="0">
                <a:solidFill>
                  <a:srgbClr val="6600FF"/>
                </a:solidFill>
                <a:latin typeface="Bookman Old Style" pitchFamily="18" charset="0"/>
              </a:rPr>
              <a:t>ВНИ</a:t>
            </a:r>
            <a:r>
              <a:rPr lang="ru-RU" b="1" i="1" smtClean="0">
                <a:solidFill>
                  <a:srgbClr val="3333FF"/>
                </a:solidFill>
                <a:latin typeface="Bookman Old Style" pitchFamily="18" charset="0"/>
              </a:rPr>
              <a:t>МАН</a:t>
            </a:r>
            <a:r>
              <a:rPr lang="ru-RU" b="1" i="1" smtClean="0">
                <a:solidFill>
                  <a:srgbClr val="0066FF"/>
                </a:solidFill>
                <a:latin typeface="Bookman Old Style" pitchFamily="18" charset="0"/>
              </a:rPr>
              <a:t>ИЕ</a:t>
            </a:r>
            <a:r>
              <a:rPr lang="ru-RU" b="1" i="1" smtClean="0">
                <a:solidFill>
                  <a:srgbClr val="9933FF"/>
                </a:solidFill>
                <a:latin typeface="Bookman Old Style" pitchFamily="18" charset="0"/>
              </a:rPr>
              <a:t>!</a:t>
            </a:r>
          </a:p>
        </p:txBody>
      </p:sp>
    </p:spTree>
  </p:cSld>
  <p:clrMapOvr>
    <a:masterClrMapping/>
  </p:clrMapOvr>
  <p:transition spd="med" advTm="1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84213" y="836613"/>
            <a:ext cx="6264275" cy="7207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4000" b="1" i="1" smtClean="0">
                <a:solidFill>
                  <a:srgbClr val="FF3300"/>
                </a:solidFill>
                <a:latin typeface="Broadway" pitchFamily="82" charset="0"/>
              </a:rPr>
              <a:t>Н</a:t>
            </a:r>
            <a:r>
              <a:rPr lang="ru-RU" sz="4000" b="1" i="1" smtClean="0">
                <a:solidFill>
                  <a:srgbClr val="FF0066"/>
                </a:solidFill>
                <a:latin typeface="Broadway" pitchFamily="82" charset="0"/>
              </a:rPr>
              <a:t>А</a:t>
            </a:r>
            <a:r>
              <a:rPr lang="ru-RU" sz="4000" b="1" i="1" smtClean="0">
                <a:solidFill>
                  <a:srgbClr val="FF33CC"/>
                </a:solidFill>
                <a:latin typeface="Broadway" pitchFamily="82" charset="0"/>
              </a:rPr>
              <a:t>Ш</a:t>
            </a:r>
            <a:r>
              <a:rPr lang="ru-RU" sz="4000" b="1" i="1" smtClean="0">
                <a:solidFill>
                  <a:srgbClr val="CC66FF"/>
                </a:solidFill>
                <a:latin typeface="Broadway" pitchFamily="82" charset="0"/>
              </a:rPr>
              <a:t>И</a:t>
            </a:r>
            <a:r>
              <a:rPr lang="ru-RU" sz="4000" b="1" i="1" smtClean="0">
                <a:latin typeface="Broadway" pitchFamily="82" charset="0"/>
              </a:rPr>
              <a:t> </a:t>
            </a:r>
            <a:r>
              <a:rPr lang="ru-RU" sz="4000" b="1" i="1" smtClean="0">
                <a:solidFill>
                  <a:srgbClr val="6666FF"/>
                </a:solidFill>
                <a:latin typeface="Broadway" pitchFamily="82" charset="0"/>
              </a:rPr>
              <a:t>В</a:t>
            </a:r>
            <a:r>
              <a:rPr lang="ru-RU" sz="4000" b="1" i="1" smtClean="0">
                <a:solidFill>
                  <a:srgbClr val="0000FF"/>
                </a:solidFill>
                <a:latin typeface="Broadway" pitchFamily="82" charset="0"/>
              </a:rPr>
              <a:t>О</a:t>
            </a:r>
            <a:r>
              <a:rPr lang="ru-RU" sz="4000" b="1" i="1" smtClean="0">
                <a:solidFill>
                  <a:srgbClr val="6600FF"/>
                </a:solidFill>
                <a:latin typeface="Broadway" pitchFamily="82" charset="0"/>
              </a:rPr>
              <a:t>С</a:t>
            </a:r>
            <a:r>
              <a:rPr lang="ru-RU" sz="4000" b="1" i="1" smtClean="0">
                <a:solidFill>
                  <a:srgbClr val="9933FF"/>
                </a:solidFill>
                <a:latin typeface="Broadway" pitchFamily="82" charset="0"/>
              </a:rPr>
              <a:t>П</a:t>
            </a:r>
            <a:r>
              <a:rPr lang="ru-RU" sz="4000" b="1" i="1" smtClean="0">
                <a:solidFill>
                  <a:srgbClr val="CC00FF"/>
                </a:solidFill>
                <a:latin typeface="Broadway" pitchFamily="82" charset="0"/>
              </a:rPr>
              <a:t>И</a:t>
            </a:r>
            <a:r>
              <a:rPr lang="ru-RU" sz="4000" b="1" i="1" smtClean="0">
                <a:solidFill>
                  <a:srgbClr val="FF00FF"/>
                </a:solidFill>
                <a:latin typeface="Broadway" pitchFamily="82" charset="0"/>
              </a:rPr>
              <a:t>Т</a:t>
            </a:r>
            <a:r>
              <a:rPr lang="ru-RU" sz="4000" b="1" i="1" smtClean="0">
                <a:solidFill>
                  <a:srgbClr val="FF3399"/>
                </a:solidFill>
                <a:latin typeface="Broadway" pitchFamily="82" charset="0"/>
              </a:rPr>
              <a:t>А</a:t>
            </a:r>
            <a:r>
              <a:rPr lang="ru-RU" sz="4000" b="1" i="1" smtClean="0">
                <a:solidFill>
                  <a:srgbClr val="FF0000"/>
                </a:solidFill>
                <a:latin typeface="Broadway" pitchFamily="82" charset="0"/>
              </a:rPr>
              <a:t>Т</a:t>
            </a:r>
            <a:r>
              <a:rPr lang="ru-RU" sz="4000" b="1" i="1" smtClean="0">
                <a:solidFill>
                  <a:srgbClr val="FF3300"/>
                </a:solidFill>
                <a:latin typeface="Broadway" pitchFamily="82" charset="0"/>
              </a:rPr>
              <a:t>Е</a:t>
            </a:r>
            <a:r>
              <a:rPr lang="ru-RU" sz="4000" b="1" i="1" smtClean="0">
                <a:solidFill>
                  <a:srgbClr val="CC0000"/>
                </a:solidFill>
                <a:latin typeface="Broadway" pitchFamily="82" charset="0"/>
              </a:rPr>
              <a:t>Л</a:t>
            </a:r>
            <a:r>
              <a:rPr lang="ru-RU" sz="4000" b="1" i="1" smtClean="0">
                <a:solidFill>
                  <a:srgbClr val="FF0000"/>
                </a:solidFill>
                <a:latin typeface="Broadway" pitchFamily="82" charset="0"/>
              </a:rPr>
              <a:t>И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1403350" y="1557338"/>
            <a:ext cx="2951163" cy="42481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1800" smtClean="0">
                <a:latin typeface="Arial" charset="0"/>
              </a:rPr>
              <a:t>Колпакова Галина Борисовна</a:t>
            </a:r>
          </a:p>
          <a:p>
            <a:pPr algn="ctr" eaLnBrk="1" hangingPunct="1">
              <a:buFont typeface="Arial" charset="0"/>
              <a:buNone/>
            </a:pPr>
            <a:endParaRPr lang="ru-RU" sz="1800" smtClean="0">
              <a:latin typeface="Arial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ru-RU" sz="1800" smtClean="0">
                <a:latin typeface="Arial" charset="0"/>
              </a:rPr>
              <a:t>     Воспитатель </a:t>
            </a:r>
          </a:p>
          <a:p>
            <a:pPr algn="ctr" eaLnBrk="1" hangingPunct="1">
              <a:buFont typeface="Arial" charset="0"/>
              <a:buNone/>
            </a:pPr>
            <a:r>
              <a:rPr lang="ru-RU" sz="1800" smtClean="0">
                <a:latin typeface="Arial" charset="0"/>
              </a:rPr>
              <a:t>1 квалификационной</a:t>
            </a:r>
          </a:p>
          <a:p>
            <a:pPr algn="ctr" eaLnBrk="1" hangingPunct="1">
              <a:buFont typeface="Arial" charset="0"/>
              <a:buNone/>
            </a:pPr>
            <a:r>
              <a:rPr lang="ru-RU" sz="1800" smtClean="0">
                <a:latin typeface="Arial" charset="0"/>
              </a:rPr>
              <a:t>        категории</a:t>
            </a:r>
          </a:p>
        </p:txBody>
      </p:sp>
      <p:sp>
        <p:nvSpPr>
          <p:cNvPr id="14339" name="Rectangle 4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932363" y="1628775"/>
            <a:ext cx="2808287" cy="4105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1800" smtClean="0">
                <a:latin typeface="Arial" charset="0"/>
              </a:rPr>
              <a:t>Аникаева Наталия Владимировна</a:t>
            </a:r>
          </a:p>
          <a:p>
            <a:pPr algn="ctr" eaLnBrk="1" hangingPunct="1">
              <a:buFont typeface="Arial" charset="0"/>
              <a:buNone/>
            </a:pPr>
            <a:endParaRPr lang="ru-RU" sz="1800" smtClean="0">
              <a:latin typeface="Arial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ru-RU" sz="1800" smtClean="0">
                <a:latin typeface="Arial" charset="0"/>
              </a:rPr>
              <a:t>Воспитатель</a:t>
            </a:r>
          </a:p>
          <a:p>
            <a:pPr algn="ctr" eaLnBrk="1" hangingPunct="1">
              <a:buFont typeface="Arial" charset="0"/>
              <a:buNone/>
            </a:pPr>
            <a:r>
              <a:rPr lang="ru-RU" sz="1800" smtClean="0">
                <a:latin typeface="Arial" charset="0"/>
              </a:rPr>
              <a:t>1 квалификационной категории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3716338"/>
            <a:ext cx="2168525" cy="2193925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3573463"/>
            <a:ext cx="1836738" cy="23034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1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" grpId="0"/>
      <p:bldP spid="14338" grpId="0" build="p"/>
      <p:bldP spid="1433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8313" y="549275"/>
            <a:ext cx="7632700" cy="2159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4000" smtClean="0">
                <a:latin typeface="Arial" charset="0"/>
              </a:rPr>
              <a:t> </a:t>
            </a:r>
            <a:r>
              <a:rPr lang="ru-RU" sz="2000" b="1" i="1" smtClean="0">
                <a:solidFill>
                  <a:srgbClr val="9933FF"/>
                </a:solidFill>
                <a:latin typeface="Century Gothic" pitchFamily="34" charset="0"/>
              </a:rPr>
              <a:t>Тёплое гнёздышко есть для ребят, </a:t>
            </a:r>
            <a:br>
              <a:rPr lang="ru-RU" sz="2000" b="1" i="1" smtClean="0">
                <a:solidFill>
                  <a:srgbClr val="9933FF"/>
                </a:solidFill>
                <a:latin typeface="Century Gothic" pitchFamily="34" charset="0"/>
              </a:rPr>
            </a:br>
            <a:r>
              <a:rPr lang="ru-RU" sz="2000" b="1" i="1" smtClean="0">
                <a:solidFill>
                  <a:srgbClr val="9933FF"/>
                </a:solidFill>
                <a:latin typeface="Century Gothic" pitchFamily="34" charset="0"/>
              </a:rPr>
              <a:t>радостью, лаской окружат «бельчат».</a:t>
            </a:r>
            <a:br>
              <a:rPr lang="ru-RU" sz="2000" b="1" i="1" smtClean="0">
                <a:solidFill>
                  <a:srgbClr val="9933FF"/>
                </a:solidFill>
                <a:latin typeface="Century Gothic" pitchFamily="34" charset="0"/>
              </a:rPr>
            </a:br>
            <a:r>
              <a:rPr lang="ru-RU" sz="2000" b="1" i="1" smtClean="0">
                <a:solidFill>
                  <a:srgbClr val="9933FF"/>
                </a:solidFill>
                <a:latin typeface="Century Gothic" pitchFamily="34" charset="0"/>
              </a:rPr>
              <a:t>Всех успехов нам не счесть, у нас своя </a:t>
            </a:r>
            <a:br>
              <a:rPr lang="ru-RU" sz="2000" b="1" i="1" smtClean="0">
                <a:solidFill>
                  <a:srgbClr val="9933FF"/>
                </a:solidFill>
                <a:latin typeface="Century Gothic" pitchFamily="34" charset="0"/>
              </a:rPr>
            </a:br>
            <a:r>
              <a:rPr lang="ru-RU" sz="2000" b="1" i="1" smtClean="0">
                <a:solidFill>
                  <a:srgbClr val="9933FF"/>
                </a:solidFill>
                <a:latin typeface="Century Gothic" pitchFamily="34" charset="0"/>
              </a:rPr>
              <a:t>программа есть.</a:t>
            </a:r>
            <a:br>
              <a:rPr lang="ru-RU" sz="2000" b="1" i="1" smtClean="0">
                <a:solidFill>
                  <a:srgbClr val="9933FF"/>
                </a:solidFill>
                <a:latin typeface="Century Gothic" pitchFamily="34" charset="0"/>
              </a:rPr>
            </a:br>
            <a:r>
              <a:rPr lang="ru-RU" sz="2000" b="1" i="1" smtClean="0">
                <a:solidFill>
                  <a:srgbClr val="9933FF"/>
                </a:solidFill>
                <a:latin typeface="Century Gothic" pitchFamily="34" charset="0"/>
              </a:rPr>
              <a:t>Учим мы детишек петь, закаляться не болеть,</a:t>
            </a:r>
            <a:br>
              <a:rPr lang="ru-RU" sz="2000" b="1" i="1" smtClean="0">
                <a:solidFill>
                  <a:srgbClr val="9933FF"/>
                </a:solidFill>
                <a:latin typeface="Century Gothic" pitchFamily="34" charset="0"/>
              </a:rPr>
            </a:br>
            <a:r>
              <a:rPr lang="ru-RU" sz="2000" b="1" i="1" smtClean="0">
                <a:solidFill>
                  <a:srgbClr val="9933FF"/>
                </a:solidFill>
                <a:latin typeface="Century Gothic" pitchFamily="34" charset="0"/>
              </a:rPr>
              <a:t>математику любить, очень вежливыми быть,</a:t>
            </a:r>
            <a:br>
              <a:rPr lang="ru-RU" sz="2000" b="1" i="1" smtClean="0">
                <a:solidFill>
                  <a:srgbClr val="9933FF"/>
                </a:solidFill>
                <a:latin typeface="Century Gothic" pitchFamily="34" charset="0"/>
              </a:rPr>
            </a:br>
            <a:r>
              <a:rPr lang="ru-RU" sz="2000" b="1" i="1" smtClean="0">
                <a:solidFill>
                  <a:srgbClr val="9933FF"/>
                </a:solidFill>
                <a:latin typeface="Century Gothic" pitchFamily="34" charset="0"/>
              </a:rPr>
              <a:t>спортом заниматься, и не зазнаваться.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3141663"/>
            <a:ext cx="3959225" cy="2805112"/>
          </a:xfrm>
          <a:prstGeom prst="rect">
            <a:avLst/>
          </a:prstGeom>
          <a:noFill/>
          <a:ln w="31750">
            <a:solidFill>
              <a:srgbClr val="993366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1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3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00113" y="765175"/>
            <a:ext cx="7200900" cy="5762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  <a:latin typeface="Broadway" pitchFamily="82" charset="0"/>
              </a:rPr>
              <a:t>МА</a:t>
            </a:r>
            <a:r>
              <a:rPr lang="ru-RU" sz="4000" b="1" smtClean="0">
                <a:solidFill>
                  <a:srgbClr val="CC00FF"/>
                </a:solidFill>
                <a:latin typeface="Broadway" pitchFamily="82" charset="0"/>
              </a:rPr>
              <a:t>ЛЬ</a:t>
            </a:r>
            <a:r>
              <a:rPr lang="ru-RU" sz="4000" b="1" smtClean="0">
                <a:solidFill>
                  <a:srgbClr val="990099"/>
                </a:solidFill>
                <a:latin typeface="Broadway" pitchFamily="82" charset="0"/>
              </a:rPr>
              <a:t>ЧИ</a:t>
            </a:r>
            <a:r>
              <a:rPr lang="ru-RU" sz="4000" b="1" smtClean="0">
                <a:solidFill>
                  <a:srgbClr val="CC00CC"/>
                </a:solidFill>
                <a:latin typeface="Broadway" pitchFamily="82" charset="0"/>
              </a:rPr>
              <a:t>КИ</a:t>
            </a:r>
            <a:r>
              <a:rPr lang="ru-RU" sz="4000" b="1" smtClean="0">
                <a:latin typeface="Broadway" pitchFamily="82" charset="0"/>
              </a:rPr>
              <a:t>  </a:t>
            </a:r>
            <a:r>
              <a:rPr lang="ru-RU" sz="4000" b="1" smtClean="0">
                <a:solidFill>
                  <a:srgbClr val="6600FF"/>
                </a:solidFill>
                <a:latin typeface="Broadway" pitchFamily="82" charset="0"/>
              </a:rPr>
              <a:t>И Д</a:t>
            </a:r>
            <a:r>
              <a:rPr lang="ru-RU" sz="4000" b="1" smtClean="0">
                <a:solidFill>
                  <a:srgbClr val="9900CC"/>
                </a:solidFill>
                <a:latin typeface="Broadway" pitchFamily="82" charset="0"/>
              </a:rPr>
              <a:t>ЕВ</a:t>
            </a:r>
            <a:r>
              <a:rPr lang="ru-RU" sz="4000" b="1" smtClean="0">
                <a:solidFill>
                  <a:srgbClr val="CC00CC"/>
                </a:solidFill>
                <a:latin typeface="Broadway" pitchFamily="82" charset="0"/>
              </a:rPr>
              <a:t>ОЧ</a:t>
            </a:r>
            <a:r>
              <a:rPr lang="ru-RU" sz="4000" b="1" smtClean="0">
                <a:solidFill>
                  <a:srgbClr val="FF3300"/>
                </a:solidFill>
                <a:latin typeface="Broadway" pitchFamily="82" charset="0"/>
              </a:rPr>
              <a:t>КИ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68313" y="1628775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mtClean="0"/>
              <a:t>   </a:t>
            </a:r>
            <a:r>
              <a:rPr lang="ru-RU" b="1" i="1" smtClean="0">
                <a:solidFill>
                  <a:srgbClr val="9900CC"/>
                </a:solidFill>
                <a:latin typeface="Century Gothic" pitchFamily="34" charset="0"/>
              </a:rPr>
              <a:t>В нашей группе 6 девочек и 8 мальчиков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2708275"/>
            <a:ext cx="4751388" cy="317658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1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3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  <p:bldP spid="1638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971550" y="1484313"/>
            <a:ext cx="42957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400" b="1" i="1">
                <a:solidFill>
                  <a:srgbClr val="990099"/>
                </a:solidFill>
                <a:latin typeface="Britannic Bold" pitchFamily="34" charset="0"/>
              </a:rPr>
              <a:t>Мы пришли, не опоздали,</a:t>
            </a:r>
            <a:br>
              <a:rPr lang="ru-RU" sz="2400" b="1" i="1">
                <a:solidFill>
                  <a:srgbClr val="990099"/>
                </a:solidFill>
                <a:latin typeface="Britannic Bold" pitchFamily="34" charset="0"/>
              </a:rPr>
            </a:br>
            <a:r>
              <a:rPr lang="ru-RU" sz="2400" b="1" i="1">
                <a:solidFill>
                  <a:srgbClr val="990099"/>
                </a:solidFill>
                <a:latin typeface="Britannic Bold" pitchFamily="34" charset="0"/>
              </a:rPr>
              <a:t>Прямо на зарядку.</a:t>
            </a:r>
            <a:br>
              <a:rPr lang="ru-RU" sz="2400" b="1" i="1">
                <a:solidFill>
                  <a:srgbClr val="990099"/>
                </a:solidFill>
                <a:latin typeface="Britannic Bold" pitchFamily="34" charset="0"/>
              </a:rPr>
            </a:br>
            <a:r>
              <a:rPr lang="ru-RU" sz="2400" b="1" i="1">
                <a:solidFill>
                  <a:srgbClr val="990099"/>
                </a:solidFill>
                <a:latin typeface="Britannic Bold" pitchFamily="34" charset="0"/>
              </a:rPr>
              <a:t>С веток мы бананы рвали</a:t>
            </a:r>
            <a:br>
              <a:rPr lang="ru-RU" sz="2400" b="1" i="1">
                <a:solidFill>
                  <a:srgbClr val="990099"/>
                </a:solidFill>
                <a:latin typeface="Britannic Bold" pitchFamily="34" charset="0"/>
              </a:rPr>
            </a:br>
            <a:r>
              <a:rPr lang="ru-RU" sz="2400" b="1" i="1">
                <a:solidFill>
                  <a:srgbClr val="990099"/>
                </a:solidFill>
                <a:latin typeface="Britannic Bold" pitchFamily="34" charset="0"/>
              </a:rPr>
              <a:t>И капусту с грядки.</a:t>
            </a:r>
            <a:r>
              <a:rPr lang="ru-RU" sz="2000">
                <a:solidFill>
                  <a:srgbClr val="990099"/>
                </a:solidFill>
              </a:rPr>
              <a:t>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116013" y="3500438"/>
            <a:ext cx="3960812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400" b="1" i="1">
                <a:solidFill>
                  <a:srgbClr val="990099"/>
                </a:solidFill>
                <a:latin typeface="Aharoni" pitchFamily="2" charset="-79"/>
              </a:rPr>
              <a:t>И ещё, как самолёты,</a:t>
            </a:r>
            <a:br>
              <a:rPr lang="ru-RU" sz="2400" b="1" i="1">
                <a:solidFill>
                  <a:srgbClr val="990099"/>
                </a:solidFill>
                <a:latin typeface="Aharoni" pitchFamily="2" charset="-79"/>
              </a:rPr>
            </a:br>
            <a:r>
              <a:rPr lang="ru-RU" sz="2400" b="1" i="1">
                <a:solidFill>
                  <a:srgbClr val="990099"/>
                </a:solidFill>
                <a:latin typeface="Aharoni" pitchFamily="2" charset="-79"/>
              </a:rPr>
              <a:t>В небе мы кружились!</a:t>
            </a:r>
            <a:br>
              <a:rPr lang="ru-RU" sz="2400" b="1" i="1">
                <a:solidFill>
                  <a:srgbClr val="990099"/>
                </a:solidFill>
                <a:latin typeface="Aharoni" pitchFamily="2" charset="-79"/>
              </a:rPr>
            </a:br>
            <a:r>
              <a:rPr lang="ru-RU" sz="2400" b="1" i="1">
                <a:solidFill>
                  <a:srgbClr val="990099"/>
                </a:solidFill>
                <a:latin typeface="Aharoni" pitchFamily="2" charset="-79"/>
              </a:rPr>
              <a:t>Побесились, зарядились</a:t>
            </a:r>
            <a:br>
              <a:rPr lang="ru-RU" sz="2400" b="1" i="1">
                <a:solidFill>
                  <a:srgbClr val="990099"/>
                </a:solidFill>
                <a:latin typeface="Aharoni" pitchFamily="2" charset="-79"/>
              </a:rPr>
            </a:br>
            <a:r>
              <a:rPr lang="ru-RU" sz="2400" b="1" i="1">
                <a:solidFill>
                  <a:srgbClr val="990099"/>
                </a:solidFill>
                <a:latin typeface="Aharoni" pitchFamily="2" charset="-79"/>
              </a:rPr>
              <a:t>И развеселились! 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1341438"/>
            <a:ext cx="2581275" cy="4597400"/>
          </a:xfrm>
          <a:prstGeom prst="rect">
            <a:avLst/>
          </a:prstGeom>
          <a:noFill/>
          <a:ln w="57150">
            <a:solidFill>
              <a:srgbClr val="993366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1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38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042988" y="1484313"/>
            <a:ext cx="5184775" cy="16557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b="1" i="1" smtClean="0">
                <a:solidFill>
                  <a:srgbClr val="990099"/>
                </a:solidFill>
                <a:latin typeface="Bookman Old Style" pitchFamily="18" charset="0"/>
              </a:rPr>
              <a:t>Знаем мы, что надо мыться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b="1" i="1" smtClean="0">
                <a:solidFill>
                  <a:srgbClr val="990099"/>
                </a:solidFill>
                <a:latin typeface="Bookman Old Style" pitchFamily="18" charset="0"/>
              </a:rPr>
              <a:t>По утрам и вечерам.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b="1" i="1" smtClean="0">
                <a:solidFill>
                  <a:srgbClr val="990099"/>
                </a:solidFill>
                <a:latin typeface="Bookman Old Style" pitchFamily="18" charset="0"/>
              </a:rPr>
              <a:t>А нечистым трубочистам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b="1" i="1" smtClean="0">
                <a:solidFill>
                  <a:srgbClr val="990099"/>
                </a:solidFill>
                <a:latin typeface="Bookman Old Style" pitchFamily="18" charset="0"/>
              </a:rPr>
              <a:t>Стыд и срам, стыд и срам!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3500438"/>
            <a:ext cx="4117975" cy="2239962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ffectLst/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2276475"/>
            <a:ext cx="2132012" cy="3330575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1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258888" y="1125538"/>
            <a:ext cx="5111750" cy="17287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000" b="1" i="1" smtClean="0">
                <a:solidFill>
                  <a:srgbClr val="990099"/>
                </a:solidFill>
                <a:latin typeface="Britannic Bold" pitchFamily="34" charset="0"/>
              </a:rPr>
              <a:t>НА ТОГО КТО ЕСТ ОПРЯТНО,</a:t>
            </a:r>
          </a:p>
          <a:p>
            <a:pPr eaLnBrk="1" hangingPunct="1">
              <a:buFont typeface="Arial" charset="0"/>
              <a:buNone/>
            </a:pPr>
            <a:r>
              <a:rPr lang="ru-RU" sz="2000" b="1" i="1" smtClean="0">
                <a:solidFill>
                  <a:srgbClr val="990099"/>
                </a:solidFill>
                <a:latin typeface="Britannic Bold" pitchFamily="34" charset="0"/>
              </a:rPr>
              <a:t>И СМОТРЕТЬ ВСЕГДА ПРИЯТНО,</a:t>
            </a:r>
          </a:p>
          <a:p>
            <a:pPr eaLnBrk="1" hangingPunct="1">
              <a:buFont typeface="Arial" charset="0"/>
              <a:buNone/>
            </a:pPr>
            <a:r>
              <a:rPr lang="ru-RU" sz="2000" b="1" i="1" smtClean="0">
                <a:solidFill>
                  <a:srgbClr val="990099"/>
                </a:solidFill>
                <a:latin typeface="Britannic Bold" pitchFamily="34" charset="0"/>
              </a:rPr>
              <a:t>МЫ ЕДИМ ВСЕГДА КРАСИВО,</a:t>
            </a:r>
          </a:p>
          <a:p>
            <a:pPr eaLnBrk="1" hangingPunct="1">
              <a:buFont typeface="Arial" charset="0"/>
              <a:buNone/>
            </a:pPr>
            <a:r>
              <a:rPr lang="ru-RU" sz="2000" b="1" i="1" smtClean="0">
                <a:solidFill>
                  <a:srgbClr val="990099"/>
                </a:solidFill>
                <a:latin typeface="Britannic Bold" pitchFamily="34" charset="0"/>
              </a:rPr>
              <a:t>ПОСЛЕ СКАЖЕМ ВСЕМ "СПАСИБО".</a:t>
            </a:r>
          </a:p>
        </p:txBody>
      </p:sp>
      <p:pic>
        <p:nvPicPr>
          <p:cNvPr id="20484" name="Picture 4" descr="20160912_0833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2708275"/>
            <a:ext cx="5472112" cy="3076575"/>
          </a:xfrm>
          <a:prstGeom prst="rect">
            <a:avLst/>
          </a:prstGeom>
          <a:noFill/>
          <a:ln w="57150">
            <a:solidFill>
              <a:srgbClr val="6600FF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Tm="1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5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50"/>
                            </p:stCondLst>
                            <p:childTnLst>
                              <p:par>
                                <p:cTn id="17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00"/>
                            </p:stCondLst>
                            <p:childTnLst>
                              <p:par>
                                <p:cTn id="2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051050" y="4365625"/>
            <a:ext cx="5761038" cy="182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2000" b="1" i="1" smtClean="0">
                <a:solidFill>
                  <a:srgbClr val="990099"/>
                </a:solidFill>
                <a:latin typeface="Bookman Old Style" pitchFamily="18" charset="0"/>
              </a:rPr>
              <a:t>После завтрака играю</a:t>
            </a:r>
          </a:p>
          <a:p>
            <a:pPr algn="ctr" eaLnBrk="1" hangingPunct="1">
              <a:buFont typeface="Arial" charset="0"/>
              <a:buNone/>
            </a:pPr>
            <a:r>
              <a:rPr lang="ru-RU" sz="2000" b="1" i="1" smtClean="0">
                <a:solidFill>
                  <a:srgbClr val="990099"/>
                </a:solidFill>
                <a:latin typeface="Bookman Old Style" pitchFamily="18" charset="0"/>
              </a:rPr>
              <a:t>Или знанья получаю.</a:t>
            </a:r>
          </a:p>
          <a:p>
            <a:pPr algn="ctr" eaLnBrk="1" hangingPunct="1">
              <a:buFont typeface="Arial" charset="0"/>
              <a:buNone/>
            </a:pPr>
            <a:r>
              <a:rPr lang="ru-RU" sz="2000" b="1" i="1" smtClean="0">
                <a:solidFill>
                  <a:srgbClr val="990099"/>
                </a:solidFill>
                <a:latin typeface="Bookman Old Style" pitchFamily="18" charset="0"/>
              </a:rPr>
              <a:t>Полюбились мне занятия,</a:t>
            </a:r>
          </a:p>
          <a:p>
            <a:pPr algn="ctr" eaLnBrk="1" hangingPunct="1">
              <a:buFont typeface="Arial" charset="0"/>
              <a:buNone/>
            </a:pPr>
            <a:r>
              <a:rPr lang="ru-RU" sz="2000" b="1" i="1" smtClean="0">
                <a:solidFill>
                  <a:srgbClr val="990099"/>
                </a:solidFill>
                <a:latin typeface="Bookman Old Style" pitchFamily="18" charset="0"/>
              </a:rPr>
              <a:t>Как и все мероприятия.</a:t>
            </a: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1196975"/>
            <a:ext cx="4392613" cy="3095625"/>
          </a:xfrm>
          <a:prstGeom prst="rect">
            <a:avLst/>
          </a:prstGeom>
          <a:noFill/>
          <a:ln w="4127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1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547813" y="4437063"/>
            <a:ext cx="4248150" cy="9350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400" b="1" i="1" smtClean="0">
                <a:solidFill>
                  <a:srgbClr val="990099"/>
                </a:solidFill>
                <a:latin typeface="Bookman Old Style" pitchFamily="18" charset="0"/>
              </a:rPr>
              <a:t>Очень я люблю гулять</a:t>
            </a:r>
          </a:p>
          <a:p>
            <a:pPr eaLnBrk="1" hangingPunct="1">
              <a:buFont typeface="Arial" charset="0"/>
              <a:buNone/>
            </a:pPr>
            <a:r>
              <a:rPr lang="ru-RU" sz="2400" b="1" i="1" smtClean="0">
                <a:solidFill>
                  <a:srgbClr val="990099"/>
                </a:solidFill>
                <a:latin typeface="Bookman Old Style" pitchFamily="18" charset="0"/>
              </a:rPr>
              <a:t>И на улице играть!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412875"/>
            <a:ext cx="2212975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1052513"/>
            <a:ext cx="2992438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2565400"/>
            <a:ext cx="2125662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0" name="Picture 8" descr="божья коровк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3573463"/>
            <a:ext cx="1004887" cy="1025525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205</Words>
  <Application>Microsoft Office PowerPoint</Application>
  <PresentationFormat>Экран (4:3)</PresentationFormat>
  <Paragraphs>44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11</vt:i4>
      </vt:variant>
      <vt:variant>
        <vt:lpstr>Заголовки слайдов</vt:lpstr>
      </vt:variant>
      <vt:variant>
        <vt:i4>14</vt:i4>
      </vt:variant>
    </vt:vector>
  </HeadingPairs>
  <TitlesOfParts>
    <vt:vector size="32" baseType="lpstr">
      <vt:lpstr>Arial</vt:lpstr>
      <vt:lpstr>Calibri</vt:lpstr>
      <vt:lpstr>Broadway</vt:lpstr>
      <vt:lpstr>Century Gothic</vt:lpstr>
      <vt:lpstr>Britannic Bold</vt:lpstr>
      <vt:lpstr>Aharoni</vt:lpstr>
      <vt:lpstr>Bookman Old Style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ДАВАЙТЕ  ЗНАКОМИТЬСЯ </vt:lpstr>
      <vt:lpstr>НАШИ ВОСПИТАТЕЛИ</vt:lpstr>
      <vt:lpstr> Тёплое гнёздышко есть для ребят,  радостью, лаской окружат «бельчат». Всех успехов нам не счесть, у нас своя  программа есть. Учим мы детишек петь, закаляться не болеть, математику любить, очень вежливыми быть, спортом заниматься, и не зазнаваться.</vt:lpstr>
      <vt:lpstr>МАЛЬЧИКИ  И ДЕВОЧКИ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СПАСИБО ЗА ВНИМАНИЕ!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Пользователь Windows</cp:lastModifiedBy>
  <cp:revision>14</cp:revision>
  <dcterms:created xsi:type="dcterms:W3CDTF">2015-07-20T14:50:44Z</dcterms:created>
  <dcterms:modified xsi:type="dcterms:W3CDTF">2016-09-15T20:40:36Z</dcterms:modified>
</cp:coreProperties>
</file>