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0" r:id="rId3"/>
    <p:sldId id="261" r:id="rId4"/>
    <p:sldId id="262" r:id="rId5"/>
    <p:sldId id="265" r:id="rId6"/>
    <p:sldId id="266" r:id="rId7"/>
    <p:sldId id="274" r:id="rId8"/>
    <p:sldId id="275" r:id="rId9"/>
    <p:sldId id="267" r:id="rId10"/>
    <p:sldId id="276" r:id="rId11"/>
    <p:sldId id="268" r:id="rId12"/>
    <p:sldId id="269" r:id="rId13"/>
    <p:sldId id="270" r:id="rId14"/>
    <p:sldId id="271" r:id="rId15"/>
    <p:sldId id="301" r:id="rId16"/>
    <p:sldId id="302" r:id="rId17"/>
    <p:sldId id="303" r:id="rId18"/>
    <p:sldId id="300" r:id="rId19"/>
    <p:sldId id="279" r:id="rId20"/>
    <p:sldId id="277" r:id="rId21"/>
    <p:sldId id="284" r:id="rId22"/>
    <p:sldId id="278" r:id="rId23"/>
    <p:sldId id="286" r:id="rId24"/>
    <p:sldId id="292" r:id="rId25"/>
    <p:sldId id="288" r:id="rId26"/>
    <p:sldId id="287" r:id="rId27"/>
    <p:sldId id="290" r:id="rId28"/>
    <p:sldId id="304" r:id="rId29"/>
    <p:sldId id="281" r:id="rId30"/>
    <p:sldId id="297" r:id="rId31"/>
    <p:sldId id="296" r:id="rId32"/>
    <p:sldId id="280" r:id="rId33"/>
    <p:sldId id="291" r:id="rId34"/>
    <p:sldId id="293" r:id="rId35"/>
    <p:sldId id="294" r:id="rId36"/>
    <p:sldId id="282" r:id="rId37"/>
    <p:sldId id="28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0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4429132"/>
            <a:ext cx="3714776" cy="1857388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Составил воспитатель:                                                           Койносова Е.С.</a:t>
            </a:r>
          </a:p>
          <a:p>
            <a:pPr algn="ctr"/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МАДОУ ЦРР </a:t>
            </a:r>
            <a:r>
              <a:rPr lang="ru-RU" sz="28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д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/с №14                                   г.Кропоткин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110566" cy="2300230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«Давайте познакомимся</a:t>
            </a:r>
            <a:br>
              <a:rPr lang="ru-RU" sz="53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«</a:t>
            </a:r>
            <a:r>
              <a:rPr lang="ru-RU" sz="5300" dirty="0" err="1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Чебурашка</a:t>
            </a:r>
            <a:r>
              <a:rPr lang="ru-RU" sz="53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Admin\Рабочий стол\картинки\amic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32856"/>
            <a:ext cx="3842480" cy="449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фото\DSC044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7289824" cy="5467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фото\DSC04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3292078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Documents and Settings\Admin\Рабочий стол\фото\DSC04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285860"/>
            <a:ext cx="3357586" cy="4476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фото\DSC044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6756981" cy="5067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фото\DSC044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3292078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Documents and Settings\Admin\Рабочий стол\фото\DSC04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928802"/>
            <a:ext cx="4572031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фото\DSC04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00174"/>
            <a:ext cx="5852583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548680"/>
            <a:ext cx="3357586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Раздевалка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Documents and Settings\Admin\Рабочий стол\фот\FZYEQgVcDI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Documents and Settings\Admin\Рабочий стол\картинки\0_87a03_b3a6c829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5013176"/>
            <a:ext cx="1476372" cy="1136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57232"/>
            <a:ext cx="3459804" cy="714380"/>
          </a:xfrm>
        </p:spPr>
        <p:txBody>
          <a:bodyPr>
            <a:noAutofit/>
          </a:bodyPr>
          <a:lstStyle/>
          <a:p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Игровая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Documents and Settings\Admin\Рабочий стол\фот\b2S0ORKPWX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Documents and Settings\Admin\Рабочий стол\картинки\0_87a03_b3a6c829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653136"/>
            <a:ext cx="1298241" cy="999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785794"/>
            <a:ext cx="2543164" cy="796086"/>
          </a:xfrm>
        </p:spPr>
        <p:txBody>
          <a:bodyPr>
            <a:no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Спальня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Admin\Рабочий стол\фот\WRu50DYFJn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935163"/>
            <a:ext cx="7803444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Documents and Settings\Admin\Рабочий стол\картинки\0_7405c_49e5eaff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714356"/>
            <a:ext cx="1080715" cy="1030282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картинки\0_7405c_49e5eaff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714356"/>
            <a:ext cx="1080715" cy="1030282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картинки\0_87a03_b3a6c829_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5085184"/>
            <a:ext cx="1476372" cy="1136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714356"/>
            <a:ext cx="6758006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Развивающая среда группы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Admin\Рабочий стол\фото\Фото14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500174"/>
            <a:ext cx="2937441" cy="2203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Documents and Settings\Admin\Рабочий стол\фото\Фото1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000504"/>
            <a:ext cx="3143272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Documents and Settings\Admin\Рабочий стол\фото\Фото1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000504"/>
            <a:ext cx="3049587" cy="2287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Documents and Settings\Admin\Рабочий стол\картинки\130898014_4709286_61810947_1279761715_58861068_92e68abfb5e56a20e484fb25b9787a4f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214554"/>
            <a:ext cx="2817806" cy="1014410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картинки\130898014_4709286_61810947_1279761715_58861068_92e68abfb5e56a20e484fb25b9787a4f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214554"/>
            <a:ext cx="2524148" cy="9086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Documents and Settings\Admin\Рабочий стол\фото\Фото1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285860"/>
            <a:ext cx="3395654" cy="4527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C:\Documents and Settings\Admin\Рабочий стол\фото\Фото15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714620"/>
            <a:ext cx="4521258" cy="3390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Documents and Settings\Admin\Рабочий стол\картинки\130898014_4709286_61810947_1279761715_58861068_92e68abfb5e56a20e484fb25b9787a4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785794"/>
            <a:ext cx="38100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картинки\fon-priroda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8408" y="785794"/>
            <a:ext cx="6259230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714356"/>
            <a:ext cx="5214974" cy="4388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группы: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5357826"/>
            <a:ext cx="5972188" cy="12792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u="sng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ru-RU" sz="2400" b="1" i="1" u="sng" dirty="0" smtClean="0">
                <a:solidFill>
                  <a:schemeClr val="accent1">
                    <a:lumMod val="75000"/>
                  </a:schemeClr>
                </a:solidFill>
              </a:rPr>
              <a:t>Шашкова Светлана Григорьевна                                                   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первая квалификационная категория                          Педагогический стаж: 32 года</a:t>
            </a:r>
          </a:p>
          <a:p>
            <a:pPr>
              <a:buNone/>
            </a:pPr>
            <a:endParaRPr lang="ru-RU" sz="24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5" name="Picture 3" descr="C:\Documents and Settings\Admin\Рабочий стол\фото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500174"/>
            <a:ext cx="2643206" cy="3591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фото\DSC04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857232"/>
            <a:ext cx="3357586" cy="2518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Documents and Settings\Admin\Рабочий стол\фото\Фото1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441" y="3714752"/>
            <a:ext cx="3548087" cy="2661065"/>
          </a:xfrm>
          <a:prstGeom prst="round2DiagRect">
            <a:avLst>
              <a:gd name="adj1" fmla="val 0"/>
              <a:gd name="adj2" fmla="val 1692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Documents and Settings\Admin\Рабочий стол\фото\Фото1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098329" y="3205757"/>
            <a:ext cx="2732504" cy="3643338"/>
          </a:xfrm>
          <a:prstGeom prst="round2DiagRect">
            <a:avLst>
              <a:gd name="adj1" fmla="val 0"/>
              <a:gd name="adj2" fmla="val 1348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C:\Documents and Settings\Admin\Рабочий стол\картинки\0_7405c_49e5eaff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571612"/>
            <a:ext cx="1643042" cy="1566367"/>
          </a:xfrm>
          <a:prstGeom prst="rect">
            <a:avLst/>
          </a:prstGeom>
          <a:noFill/>
        </p:spPr>
      </p:pic>
      <p:pic>
        <p:nvPicPr>
          <p:cNvPr id="7171" name="Picture 3" descr="C:\Documents and Settings\Admin\Рабочий стол\картинки\0_7405c_49e5eaff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071546"/>
            <a:ext cx="1608757" cy="1533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Admin\Рабочий стол\фото\Фото1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071546"/>
            <a:ext cx="3720706" cy="4960941"/>
          </a:xfrm>
          <a:prstGeom prst="round2DiagRect">
            <a:avLst>
              <a:gd name="adj1" fmla="val 0"/>
              <a:gd name="adj2" fmla="val 1504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8" name="Picture 2" descr="C:\Documents and Settings\Admin\Рабочий стол\фото\Фото1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71546"/>
            <a:ext cx="3714776" cy="4953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Documents and Settings\Admin\Рабочий стол\картинки\0_7405c_49e5eaff_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642918"/>
            <a:ext cx="1230585" cy="1173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Admin\Рабочий стол\фото\Фото1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000372"/>
            <a:ext cx="4097344" cy="3073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C:\Documents and Settings\Admin\Рабочий стол\картинки\0_7405c_49e5eaff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500570"/>
            <a:ext cx="1948284" cy="1857364"/>
          </a:xfrm>
          <a:prstGeom prst="rect">
            <a:avLst/>
          </a:prstGeom>
          <a:noFill/>
        </p:spPr>
      </p:pic>
      <p:pic>
        <p:nvPicPr>
          <p:cNvPr id="8195" name="Picture 3" descr="C:\Documents and Settings\Admin\Рабочий стол\картинки\0_7405c_49e5eaff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071546"/>
            <a:ext cx="1619248" cy="1543683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фото\Фото1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947597" y="716699"/>
            <a:ext cx="2880320" cy="3840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день в детском саду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Admin\Рабочий стол\картинки\unname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1" t="2942" r="5883" b="7353"/>
          <a:stretch>
            <a:fillRect/>
          </a:stretch>
        </p:blipFill>
        <p:spPr bwMode="auto">
          <a:xfrm>
            <a:off x="2071670" y="2143116"/>
            <a:ext cx="4429156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Admin\Рабочий стол\картинки\0_87a03_b3a6c829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857628"/>
            <a:ext cx="3286148" cy="2530334"/>
          </a:xfrm>
          <a:prstGeom prst="rect">
            <a:avLst/>
          </a:prstGeom>
          <a:noFill/>
        </p:spPr>
      </p:pic>
      <p:pic>
        <p:nvPicPr>
          <p:cNvPr id="6146" name="Picture 2" descr="C:\Documents and Settings\Admin\Рабочий стол\картинки\1824741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8715436" cy="6715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Documents and Settings\Admin\Рабочий стол\фото\IMG_20160830_153558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57298"/>
            <a:ext cx="3956051" cy="2967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C:\Documents and Settings\Admin\Рабочий стол\фото\DSC045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429000"/>
            <a:ext cx="4000240" cy="30001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Documents and Settings\Admin\Рабочий стол\картинки\0_174d42_39f6f642_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804583"/>
            <a:ext cx="1571636" cy="2481531"/>
          </a:xfrm>
          <a:prstGeom prst="rect">
            <a:avLst/>
          </a:prstGeom>
          <a:noFill/>
        </p:spPr>
      </p:pic>
      <p:pic>
        <p:nvPicPr>
          <p:cNvPr id="10242" name="Picture 2" descr="C:\Documents and Settings\Admin\Рабочий стол\картинки\0_87a03_b3a6c829_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5000636"/>
            <a:ext cx="1500198" cy="1155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\Рабочий стол\фото\IMG-20160911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8135952" cy="4576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Documents and Settings\Admin\Рабочий стол\картинки\130898014_4709286_61810947_1279761715_58861068_92e68abfb5e56a20e484fb25b9787a4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28604"/>
            <a:ext cx="38100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\Рабочий стол\фото\IMG_20160901_112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36912"/>
            <a:ext cx="2871641" cy="3828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8" name="Picture 4" descr="C:\Documents and Settings\Admin\Рабочий стол\фото\IMG_20160901_112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052736"/>
            <a:ext cx="3024336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6" name="Picture 2" descr="C:\Documents and Settings\Admin\Рабочий стол\картинки\0_7405c_49e5eaff_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5301208"/>
            <a:ext cx="1262058" cy="1203162"/>
          </a:xfrm>
          <a:prstGeom prst="rect">
            <a:avLst/>
          </a:prstGeom>
          <a:noFill/>
        </p:spPr>
      </p:pic>
      <p:pic>
        <p:nvPicPr>
          <p:cNvPr id="11268" name="Picture 4" descr="C:\Documents and Settings\Admin\Рабочий стол\картинки\0_7405c_49e5eaff_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357298"/>
            <a:ext cx="1230585" cy="1173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dmin\Рабочий стол\фото\IMG-20160911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32856"/>
            <a:ext cx="7277050" cy="40933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Documents and Settings\Admin\Рабочий стол\картинки\130898014_4709286_61810947_1279761715_58861068_92e68abfb5e56a20e484fb25b9787a4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500042"/>
            <a:ext cx="3810000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Рабочий стол\картинки\130898014_4709286_61810947_1279761715_58861068_92e68abfb5e56a20e484fb25b9787a4f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571480"/>
            <a:ext cx="3810000" cy="137160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фот\Фото1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071678"/>
            <a:ext cx="6027736" cy="4520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Documents and Settings\Admin\Рабочий стол\фото\IMG-20160911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3809217" cy="5478497"/>
          </a:xfrm>
          <a:prstGeom prst="round2DiagRect">
            <a:avLst>
              <a:gd name="adj1" fmla="val 16667"/>
              <a:gd name="adj2" fmla="val 162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Documents and Settings\Admin\Рабочий стол\картинки\0_dc368_a6212d27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8904" y="3469976"/>
            <a:ext cx="3235096" cy="3388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картинки\fon-priroda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5965" y="748149"/>
            <a:ext cx="6298035" cy="610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5143536" cy="704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группы: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500678"/>
            <a:ext cx="5786510" cy="135732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</a:rPr>
              <a:t>Койносова Елена Станиславовна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                       первая квалификационная  категория                Педагогический  стаж:  30 лет</a:t>
            </a:r>
            <a:endParaRPr lang="ru-RU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C:\Documents and Settings\Admin\Рабочий стол\фото\Койнос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571612"/>
            <a:ext cx="2678027" cy="3659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dmin\Рабочий стол\фото\DSC04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620688"/>
            <a:ext cx="3194046" cy="2395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7" name="Picture 3" descr="C:\Documents and Settings\Admin\Рабочий стол\фото\DSC04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3456384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Documents and Settings\Admin\Рабочий стол\картинки\cheburash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797152"/>
            <a:ext cx="1928826" cy="1928826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картинки\74204154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1770" y="3140968"/>
            <a:ext cx="2462230" cy="344764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фото\2016-08-30 07-00-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3573016"/>
            <a:ext cx="4000529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Admin\Рабочий стол\картинки\130898014_4709286_61810947_1279761715_58861068_92e68abfb5e56a20e484fb25b9787a4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71480"/>
            <a:ext cx="3810000" cy="1371600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IMG_20160926_153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71678"/>
            <a:ext cx="3500462" cy="1969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Documents and Settings\Admin\Рабочий стол\IMG_20160926_153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286256"/>
            <a:ext cx="3810027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Documents and Settings\Admin\Рабочий стол\IMG_20160926_153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000240"/>
            <a:ext cx="3484586" cy="1960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Documents and Settings\Admin\Рабочий стол\картинки\0_174d42_39f6f642_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120821"/>
            <a:ext cx="1500198" cy="2368733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Рабочий стол\картинки\0_dc368_a6212d27_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4929198"/>
            <a:ext cx="1432482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картинки\babochkia-14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00092">
            <a:off x="1321735" y="1161297"/>
            <a:ext cx="1457325" cy="1476375"/>
          </a:xfrm>
          <a:prstGeom prst="rect">
            <a:avLst/>
          </a:prstGeom>
          <a:noFill/>
        </p:spPr>
      </p:pic>
      <p:pic>
        <p:nvPicPr>
          <p:cNvPr id="9219" name="Picture 3" descr="C:\Documents and Settings\Admin\Рабочий стол\картинки\466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214818"/>
            <a:ext cx="1643074" cy="1676606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IMG_20160926_151404.jpg"/>
          <p:cNvPicPr>
            <a:picLocks noChangeAspect="1" noChangeArrowheads="1"/>
          </p:cNvPicPr>
          <p:nvPr/>
        </p:nvPicPr>
        <p:blipFill>
          <a:blip r:embed="rId4" cstate="print"/>
          <a:srcRect r="15019"/>
          <a:stretch>
            <a:fillRect/>
          </a:stretch>
        </p:blipFill>
        <p:spPr bwMode="auto">
          <a:xfrm>
            <a:off x="285720" y="3929066"/>
            <a:ext cx="3898760" cy="2580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Documents and Settings\Admin\Рабочий стол\IMG_20160926_151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1071546"/>
            <a:ext cx="4579970" cy="2576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dmin\Рабочий стол\фото\IMG-20160911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571612"/>
            <a:ext cx="2469058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1" name="Picture 3" descr="C:\Documents and Settings\Admin\Рабочий стол\фото\IMG-20160911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2428892" cy="4318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Documents and Settings\Admin\Рабочий стол\картинки\85341797_2418775_cheburashka_2226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214686"/>
            <a:ext cx="2019294" cy="1645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dmin\Рабочий стол\фото\IMG-20160911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808868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Admin\Рабочий стол\фото\Фото1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29985" y="-245809"/>
            <a:ext cx="3038742" cy="4051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5" name="Picture 3" descr="C:\Documents and Settings\Admin\Рабочий стол\фото\Фото15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242720" y="2972595"/>
            <a:ext cx="3167062" cy="4222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Documents and Settings\Admin\Рабочий стол\фото\Фото1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0648"/>
            <a:ext cx="4000528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Documents and Settings\Admin\Рабочий стол\фото\Фото15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99782" y="3240779"/>
            <a:ext cx="2857520" cy="3810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C:\Documents and Settings\Admin\Рабочий стол\картинки\0_7405c_49e5eaff_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852936"/>
            <a:ext cx="1347606" cy="1284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\Рабочий стол\фото\Фото1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14488"/>
            <a:ext cx="2928958" cy="3905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9" name="Picture 3" descr="C:\Documents and Settings\Admin\Рабочий стол\фото\Фото15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643050"/>
            <a:ext cx="3000396" cy="400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Documents and Settings\Admin\Рабочий стол\Новая папка (документация)\Новая папка\26733631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28364">
            <a:off x="4040227" y="820160"/>
            <a:ext cx="1196721" cy="1511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Documents and Settings\Admin\Рабочий стол\картинки\53c4c5b0aa3e7_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31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1928802"/>
            <a:ext cx="6715172" cy="1143000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5" descr="C:\Documents and Settings\Admin\Рабочий стол\картинки\13594397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963320"/>
            <a:ext cx="3286148" cy="2879104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Новая папка (документация)\Новая папка\1635000ht34ch5di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244246">
            <a:off x="5929322" y="1142984"/>
            <a:ext cx="890465" cy="847723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Новая папка (документация)\Новая папка\10141583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39887">
            <a:off x="1856921" y="1676117"/>
            <a:ext cx="1081979" cy="718434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Новая папка (документация)\Новая папка\90120673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1000108"/>
            <a:ext cx="1242454" cy="1181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Admin\Рабочий стол\картинки\fon-priroda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2223" y="928670"/>
            <a:ext cx="5671777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642918"/>
            <a:ext cx="6615130" cy="51033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Младший  воспитатель: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5357826"/>
            <a:ext cx="4114800" cy="127920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Андреева                                                                            Ольга                                                        Александровна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3" name="Picture 3" descr="C:\Documents and Settings\Admin\Рабочий стол\фото\IMG_20160717_183540.jpg"/>
          <p:cNvPicPr>
            <a:picLocks noChangeAspect="1" noChangeArrowheads="1"/>
          </p:cNvPicPr>
          <p:nvPr/>
        </p:nvPicPr>
        <p:blipFill>
          <a:blip r:embed="rId3" cstate="print"/>
          <a:srcRect t="17764"/>
          <a:stretch>
            <a:fillRect/>
          </a:stretch>
        </p:blipFill>
        <p:spPr bwMode="auto">
          <a:xfrm>
            <a:off x="1428728" y="1428736"/>
            <a:ext cx="2571768" cy="3759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Documents and Settings\Admin\Рабочий стол\картинки\images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144000" cy="707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1556792"/>
            <a:ext cx="4714908" cy="27294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Группу посещают:               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10 - девочек                      4 - мальчика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Новая папка (документация)\Новая папка\59377333_e92b5e81e6a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19359"/>
            <a:ext cx="8651156" cy="6261969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фот\LPAcrJMkjJ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3782" y="1628800"/>
            <a:ext cx="5766530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214422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Режим дня в группе раннего возраста «Чебурашка»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14488"/>
            <a:ext cx="6472254" cy="4467236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Мероприятия</a:t>
            </a:r>
            <a:endParaRPr lang="ru-RU" sz="1800" dirty="0" smtClean="0"/>
          </a:p>
          <a:p>
            <a:r>
              <a:rPr lang="ru-RU" sz="1800" b="1" dirty="0" smtClean="0"/>
              <a:t>Время проведения</a:t>
            </a:r>
            <a:endParaRPr lang="ru-RU" sz="1800" dirty="0" smtClean="0"/>
          </a:p>
          <a:p>
            <a:r>
              <a:rPr lang="ru-RU" sz="1800" i="1" dirty="0" smtClean="0"/>
              <a:t>Холодный период года (сентябрь- май)</a:t>
            </a:r>
            <a:endParaRPr lang="ru-RU" sz="1800" dirty="0" smtClean="0"/>
          </a:p>
          <a:p>
            <a:r>
              <a:rPr lang="ru-RU" sz="1800" dirty="0" smtClean="0"/>
              <a:t>	Дома</a:t>
            </a:r>
          </a:p>
          <a:p>
            <a:r>
              <a:rPr lang="ru-RU" sz="1800" dirty="0" smtClean="0"/>
              <a:t> </a:t>
            </a:r>
          </a:p>
          <a:p>
            <a:r>
              <a:rPr lang="ru-RU" sz="1800" dirty="0" smtClean="0"/>
              <a:t>Подъём, утренний  туалет, закаливание 06.00-7.00  (7.30)</a:t>
            </a:r>
          </a:p>
          <a:p>
            <a:r>
              <a:rPr lang="ru-RU" sz="1800" b="1" dirty="0" smtClean="0"/>
              <a:t>В детском саду</a:t>
            </a:r>
          </a:p>
          <a:p>
            <a:r>
              <a:rPr lang="ru-RU" sz="1800" dirty="0" smtClean="0"/>
              <a:t>Утренний приём, игры, общение, утренняя гимнастика 07.30           (8.00)-8.30</a:t>
            </a:r>
          </a:p>
          <a:p>
            <a:r>
              <a:rPr lang="ru-RU" sz="1800" dirty="0" smtClean="0"/>
              <a:t>Завтрак 08.20 -8.50</a:t>
            </a:r>
          </a:p>
          <a:p>
            <a:r>
              <a:rPr lang="ru-RU" sz="1800" dirty="0" smtClean="0"/>
              <a:t>Самостоятельные игры  08.50 – 9.00</a:t>
            </a:r>
          </a:p>
          <a:p>
            <a:r>
              <a:rPr lang="ru-RU" sz="1800" dirty="0" smtClean="0"/>
              <a:t>Образовательная деятельность                                                      (образовательные ситуации на игровой основе по подгруппам)</a:t>
            </a:r>
          </a:p>
          <a:p>
            <a:r>
              <a:rPr lang="ru-RU" sz="1800" dirty="0" smtClean="0"/>
              <a:t>09.00 – 09.10</a:t>
            </a:r>
          </a:p>
          <a:p>
            <a:r>
              <a:rPr lang="ru-RU" sz="1800" dirty="0" smtClean="0"/>
              <a:t>2 –</a:t>
            </a:r>
            <a:r>
              <a:rPr lang="ru-RU" sz="1800" dirty="0" err="1" smtClean="0"/>
              <a:t>й</a:t>
            </a:r>
            <a:r>
              <a:rPr lang="ru-RU" sz="1800" dirty="0" smtClean="0"/>
              <a:t> завтрак  10.30 – 10.40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186766" cy="553880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Подготовка к прогулке, прогулка, возвращение с прогулки   10.55 – 11.20</a:t>
            </a:r>
          </a:p>
          <a:p>
            <a:r>
              <a:rPr lang="ru-RU" dirty="0" smtClean="0"/>
              <a:t>Обед  11.40 – 12.10</a:t>
            </a:r>
          </a:p>
          <a:p>
            <a:r>
              <a:rPr lang="ru-RU" dirty="0" smtClean="0"/>
              <a:t>Подготовка ко сну, сон  12.10 – 15.00</a:t>
            </a:r>
          </a:p>
          <a:p>
            <a:r>
              <a:rPr lang="ru-RU" dirty="0" smtClean="0"/>
              <a:t>Постепенный подъем , воздушные ,водные процедуры  15.00 – 15.30</a:t>
            </a:r>
          </a:p>
          <a:p>
            <a:r>
              <a:rPr lang="ru-RU" dirty="0" smtClean="0"/>
              <a:t>Полдник   15.30 – 15.45</a:t>
            </a:r>
          </a:p>
          <a:p>
            <a:r>
              <a:rPr lang="ru-RU" dirty="0" smtClean="0"/>
              <a:t>Образовательная деятельность  15.50- 16.00</a:t>
            </a:r>
          </a:p>
          <a:p>
            <a:r>
              <a:rPr lang="ru-RU" dirty="0" smtClean="0"/>
              <a:t>Игры, досуги, общение и самостоятельная деятельность по   интересам 15.45 – 16.20</a:t>
            </a:r>
          </a:p>
          <a:p>
            <a:r>
              <a:rPr lang="ru-RU" dirty="0" smtClean="0"/>
              <a:t>Подготовка к прогулке, прогулка, возращение с прогулки   16.20 –18.00</a:t>
            </a:r>
          </a:p>
          <a:p>
            <a:r>
              <a:rPr lang="ru-RU" dirty="0" smtClean="0"/>
              <a:t>Игры. Уход  домой.  До 18.30</a:t>
            </a:r>
          </a:p>
          <a:p>
            <a:r>
              <a:rPr lang="ru-RU" dirty="0" smtClean="0"/>
              <a:t>Дома</a:t>
            </a:r>
          </a:p>
          <a:p>
            <a:r>
              <a:rPr lang="ru-RU" dirty="0" smtClean="0"/>
              <a:t>Прогулка с детьми, возращение домой, легкий ужин, спокойные игры, гигиенические процедуры   18.30 – 20.30       (21.00)</a:t>
            </a:r>
          </a:p>
          <a:p>
            <a:r>
              <a:rPr lang="ru-RU" dirty="0" smtClean="0"/>
              <a:t>Ночной сон   20.30 (21.00) –     06.30 (07.00)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500042"/>
            <a:ext cx="5329246" cy="928694"/>
          </a:xfrm>
        </p:spPr>
        <p:txBody>
          <a:bodyPr>
            <a:no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участок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Admin\Рабочий стол\фото\DSC04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14488"/>
            <a:ext cx="6527819" cy="4895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578</TotalTime>
  <Words>201</Words>
  <Application>Microsoft Office PowerPoint</Application>
  <PresentationFormat>Экран (4:3)</PresentationFormat>
  <Paragraphs>43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«Давайте познакомимся Группа «Чебурашка» </vt:lpstr>
      <vt:lpstr>Воспитатель группы:</vt:lpstr>
      <vt:lpstr>Воспитатель группы:</vt:lpstr>
      <vt:lpstr>Младший  воспитатель:</vt:lpstr>
      <vt:lpstr>Группу посещают:                10 - девочек                      4 - мальчика </vt:lpstr>
      <vt:lpstr>Слайд 6</vt:lpstr>
      <vt:lpstr>Режим дня в группе раннего возраста «Чебурашка» </vt:lpstr>
      <vt:lpstr>Слайд 8</vt:lpstr>
      <vt:lpstr>Наш участок</vt:lpstr>
      <vt:lpstr>Слайд 10</vt:lpstr>
      <vt:lpstr>Слайд 11</vt:lpstr>
      <vt:lpstr>Слайд 12</vt:lpstr>
      <vt:lpstr>Слайд 13</vt:lpstr>
      <vt:lpstr>Слайд 14</vt:lpstr>
      <vt:lpstr>Раздевалка</vt:lpstr>
      <vt:lpstr>Игровая</vt:lpstr>
      <vt:lpstr>Спальня</vt:lpstr>
      <vt:lpstr>Развивающая среда группы</vt:lpstr>
      <vt:lpstr>Слайд 19</vt:lpstr>
      <vt:lpstr>Слайд 20</vt:lpstr>
      <vt:lpstr>Слайд 21</vt:lpstr>
      <vt:lpstr>Слайд 22</vt:lpstr>
      <vt:lpstr>Один день в детском саду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Благодарю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67</cp:revision>
  <dcterms:modified xsi:type="dcterms:W3CDTF">2016-09-26T17:51:18Z</dcterms:modified>
</cp:coreProperties>
</file>