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21278850"/>
  <p:notesSz cx="6858000" cy="9144000"/>
  <p:defaultTextStyle>
    <a:defPPr>
      <a:defRPr lang="ru-RU"/>
    </a:defPPr>
    <a:lvl1pPr marL="0" algn="l" defTabSz="29459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2989" algn="l" defTabSz="29459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5977" algn="l" defTabSz="29459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18966" algn="l" defTabSz="29459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1955" algn="l" defTabSz="29459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64943" algn="l" defTabSz="29459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37932" algn="l" defTabSz="29459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10921" algn="l" defTabSz="29459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83909" algn="l" defTabSz="294597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-1314" y="-96"/>
      </p:cViewPr>
      <p:guideLst>
        <p:guide orient="horz" pos="6702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998" y="6610237"/>
            <a:ext cx="25737979" cy="45611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996" y="12058015"/>
            <a:ext cx="21195983" cy="5437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1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1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64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3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0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8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952982" y="852142"/>
            <a:ext cx="6812994" cy="181559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13999" y="852142"/>
            <a:ext cx="19934317" cy="1815598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909" y="13673633"/>
            <a:ext cx="25737979" cy="4226216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1909" y="9018886"/>
            <a:ext cx="25737979" cy="4654747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298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4597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18966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195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6494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3793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09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8390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13999" y="4965067"/>
            <a:ext cx="13373656" cy="14043057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92320" y="4965067"/>
            <a:ext cx="13373656" cy="14043057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4763115"/>
            <a:ext cx="13378914" cy="1985039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2989" indent="0">
              <a:buNone/>
              <a:defRPr sz="6400" b="1"/>
            </a:lvl2pPr>
            <a:lvl3pPr marL="2945977" indent="0">
              <a:buNone/>
              <a:defRPr sz="5800" b="1"/>
            </a:lvl3pPr>
            <a:lvl4pPr marL="4418966" indent="0">
              <a:buNone/>
              <a:defRPr sz="5100" b="1"/>
            </a:lvl4pPr>
            <a:lvl5pPr marL="5891955" indent="0">
              <a:buNone/>
              <a:defRPr sz="5100" b="1"/>
            </a:lvl5pPr>
            <a:lvl6pPr marL="7364943" indent="0">
              <a:buNone/>
              <a:defRPr sz="5100" b="1"/>
            </a:lvl6pPr>
            <a:lvl7pPr marL="8837932" indent="0">
              <a:buNone/>
              <a:defRPr sz="5100" b="1"/>
            </a:lvl7pPr>
            <a:lvl8pPr marL="10310921" indent="0">
              <a:buNone/>
              <a:defRPr sz="5100" b="1"/>
            </a:lvl8pPr>
            <a:lvl9pPr marL="11783909" indent="0">
              <a:buNone/>
              <a:defRPr sz="5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13999" y="6748154"/>
            <a:ext cx="13378914" cy="12259968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5381808" y="4763115"/>
            <a:ext cx="13384170" cy="1985039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2989" indent="0">
              <a:buNone/>
              <a:defRPr sz="6400" b="1"/>
            </a:lvl2pPr>
            <a:lvl3pPr marL="2945977" indent="0">
              <a:buNone/>
              <a:defRPr sz="5800" b="1"/>
            </a:lvl3pPr>
            <a:lvl4pPr marL="4418966" indent="0">
              <a:buNone/>
              <a:defRPr sz="5100" b="1"/>
            </a:lvl4pPr>
            <a:lvl5pPr marL="5891955" indent="0">
              <a:buNone/>
              <a:defRPr sz="5100" b="1"/>
            </a:lvl5pPr>
            <a:lvl6pPr marL="7364943" indent="0">
              <a:buNone/>
              <a:defRPr sz="5100" b="1"/>
            </a:lvl6pPr>
            <a:lvl7pPr marL="8837932" indent="0">
              <a:buNone/>
              <a:defRPr sz="5100" b="1"/>
            </a:lvl7pPr>
            <a:lvl8pPr marL="10310921" indent="0">
              <a:buNone/>
              <a:defRPr sz="5100" b="1"/>
            </a:lvl8pPr>
            <a:lvl9pPr marL="11783909" indent="0">
              <a:buNone/>
              <a:defRPr sz="5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5381808" y="6748154"/>
            <a:ext cx="13384170" cy="12259968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001" y="847213"/>
            <a:ext cx="9961903" cy="3605583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38629" y="847215"/>
            <a:ext cx="16927347" cy="1816090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4001" y="4452798"/>
            <a:ext cx="9961903" cy="14555326"/>
          </a:xfrm>
        </p:spPr>
        <p:txBody>
          <a:bodyPr/>
          <a:lstStyle>
            <a:lvl1pPr marL="0" indent="0">
              <a:buNone/>
              <a:defRPr sz="4500"/>
            </a:lvl1pPr>
            <a:lvl2pPr marL="1472989" indent="0">
              <a:buNone/>
              <a:defRPr sz="3900"/>
            </a:lvl2pPr>
            <a:lvl3pPr marL="2945977" indent="0">
              <a:buNone/>
              <a:defRPr sz="3200"/>
            </a:lvl3pPr>
            <a:lvl4pPr marL="4418966" indent="0">
              <a:buNone/>
              <a:defRPr sz="2900"/>
            </a:lvl4pPr>
            <a:lvl5pPr marL="5891955" indent="0">
              <a:buNone/>
              <a:defRPr sz="2900"/>
            </a:lvl5pPr>
            <a:lvl6pPr marL="7364943" indent="0">
              <a:buNone/>
              <a:defRPr sz="2900"/>
            </a:lvl6pPr>
            <a:lvl7pPr marL="8837932" indent="0">
              <a:buNone/>
              <a:defRPr sz="2900"/>
            </a:lvl7pPr>
            <a:lvl8pPr marL="10310921" indent="0">
              <a:buNone/>
              <a:defRPr sz="2900"/>
            </a:lvl8pPr>
            <a:lvl9pPr marL="11783909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5087" y="14895195"/>
            <a:ext cx="18167985" cy="1758462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935087" y="1901305"/>
            <a:ext cx="18167985" cy="12767310"/>
          </a:xfrm>
        </p:spPr>
        <p:txBody>
          <a:bodyPr/>
          <a:lstStyle>
            <a:lvl1pPr marL="0" indent="0">
              <a:buNone/>
              <a:defRPr sz="10300"/>
            </a:lvl1pPr>
            <a:lvl2pPr marL="1472989" indent="0">
              <a:buNone/>
              <a:defRPr sz="9000"/>
            </a:lvl2pPr>
            <a:lvl3pPr marL="2945977" indent="0">
              <a:buNone/>
              <a:defRPr sz="7800"/>
            </a:lvl3pPr>
            <a:lvl4pPr marL="4418966" indent="0">
              <a:buNone/>
              <a:defRPr sz="6400"/>
            </a:lvl4pPr>
            <a:lvl5pPr marL="5891955" indent="0">
              <a:buNone/>
              <a:defRPr sz="6400"/>
            </a:lvl5pPr>
            <a:lvl6pPr marL="7364943" indent="0">
              <a:buNone/>
              <a:defRPr sz="6400"/>
            </a:lvl6pPr>
            <a:lvl7pPr marL="8837932" indent="0">
              <a:buNone/>
              <a:defRPr sz="6400"/>
            </a:lvl7pPr>
            <a:lvl8pPr marL="10310921" indent="0">
              <a:buNone/>
              <a:defRPr sz="6400"/>
            </a:lvl8pPr>
            <a:lvl9pPr marL="11783909" indent="0">
              <a:buNone/>
              <a:defRPr sz="6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5087" y="16653657"/>
            <a:ext cx="18167985" cy="2497308"/>
          </a:xfrm>
        </p:spPr>
        <p:txBody>
          <a:bodyPr/>
          <a:lstStyle>
            <a:lvl1pPr marL="0" indent="0">
              <a:buNone/>
              <a:defRPr sz="4500"/>
            </a:lvl1pPr>
            <a:lvl2pPr marL="1472989" indent="0">
              <a:buNone/>
              <a:defRPr sz="3900"/>
            </a:lvl2pPr>
            <a:lvl3pPr marL="2945977" indent="0">
              <a:buNone/>
              <a:defRPr sz="3200"/>
            </a:lvl3pPr>
            <a:lvl4pPr marL="4418966" indent="0">
              <a:buNone/>
              <a:defRPr sz="2900"/>
            </a:lvl4pPr>
            <a:lvl5pPr marL="5891955" indent="0">
              <a:buNone/>
              <a:defRPr sz="2900"/>
            </a:lvl5pPr>
            <a:lvl6pPr marL="7364943" indent="0">
              <a:buNone/>
              <a:defRPr sz="2900"/>
            </a:lvl6pPr>
            <a:lvl7pPr marL="8837932" indent="0">
              <a:buNone/>
              <a:defRPr sz="2900"/>
            </a:lvl7pPr>
            <a:lvl8pPr marL="10310921" indent="0">
              <a:buNone/>
              <a:defRPr sz="2900"/>
            </a:lvl8pPr>
            <a:lvl9pPr marL="11783909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3999" y="852141"/>
            <a:ext cx="27251978" cy="3546475"/>
          </a:xfrm>
          <a:prstGeom prst="rect">
            <a:avLst/>
          </a:prstGeom>
        </p:spPr>
        <p:txBody>
          <a:bodyPr vert="horz" lIns="294598" tIns="147299" rIns="294598" bIns="1472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13999" y="4965067"/>
            <a:ext cx="27251978" cy="14043057"/>
          </a:xfrm>
          <a:prstGeom prst="rect">
            <a:avLst/>
          </a:prstGeom>
        </p:spPr>
        <p:txBody>
          <a:bodyPr vert="horz" lIns="294598" tIns="147299" rIns="294598" bIns="1472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13999" y="19722343"/>
            <a:ext cx="7065328" cy="1132902"/>
          </a:xfrm>
          <a:prstGeom prst="rect">
            <a:avLst/>
          </a:prstGeom>
        </p:spPr>
        <p:txBody>
          <a:bodyPr vert="horz" lIns="294598" tIns="147299" rIns="294598" bIns="147299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345658" y="19722343"/>
            <a:ext cx="9588659" cy="1132902"/>
          </a:xfrm>
          <a:prstGeom prst="rect">
            <a:avLst/>
          </a:prstGeom>
        </p:spPr>
        <p:txBody>
          <a:bodyPr vert="horz" lIns="294598" tIns="147299" rIns="294598" bIns="147299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1700649" y="19722343"/>
            <a:ext cx="7065328" cy="1132902"/>
          </a:xfrm>
          <a:prstGeom prst="rect">
            <a:avLst/>
          </a:prstGeom>
        </p:spPr>
        <p:txBody>
          <a:bodyPr vert="horz" lIns="294598" tIns="147299" rIns="294598" bIns="147299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5977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4742" indent="-1104742" algn="l" defTabSz="2945977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3607" indent="-920618" algn="l" defTabSz="2945977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2472" indent="-736494" algn="l" defTabSz="2945977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55460" indent="-736494" algn="l" defTabSz="2945977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28449" indent="-736494" algn="l" defTabSz="2945977" rtl="0" eaLnBrk="1" latinLnBrk="0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01438" indent="-736494" algn="l" defTabSz="2945977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74426" indent="-736494" algn="l" defTabSz="2945977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47415" indent="-736494" algn="l" defTabSz="2945977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20404" indent="-736494" algn="l" defTabSz="2945977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459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2989" algn="l" defTabSz="29459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45977" algn="l" defTabSz="29459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18966" algn="l" defTabSz="29459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91955" algn="l" defTabSz="29459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64943" algn="l" defTabSz="29459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37932" algn="l" defTabSz="29459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0921" algn="l" defTabSz="29459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83909" algn="l" defTabSz="2945977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83003" y="774329"/>
            <a:ext cx="172205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i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Ах, ты зимушка-зима</a:t>
            </a:r>
            <a:r>
              <a:rPr lang="ru-RU" sz="8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ru-RU" sz="8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 descr="20161117_115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0555" y="10567417"/>
            <a:ext cx="7776864" cy="4290864"/>
          </a:xfrm>
          <a:prstGeom prst="rect">
            <a:avLst/>
          </a:prstGeom>
        </p:spPr>
      </p:pic>
      <p:pic>
        <p:nvPicPr>
          <p:cNvPr id="10" name="Рисунок 9" descr="IMG-20161204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11795" y="4806777"/>
            <a:ext cx="4392488" cy="5663952"/>
          </a:xfrm>
          <a:prstGeom prst="rect">
            <a:avLst/>
          </a:prstGeom>
        </p:spPr>
      </p:pic>
      <p:pic>
        <p:nvPicPr>
          <p:cNvPr id="11" name="Рисунок 10" descr="SAM_1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40387" y="15896009"/>
            <a:ext cx="6768752" cy="4176464"/>
          </a:xfrm>
          <a:prstGeom prst="rect">
            <a:avLst/>
          </a:prstGeom>
        </p:spPr>
      </p:pic>
      <p:pic>
        <p:nvPicPr>
          <p:cNvPr id="12" name="Рисунок 11" descr="SAM_14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383432" y="6750993"/>
            <a:ext cx="4302171" cy="6246937"/>
          </a:xfrm>
          <a:prstGeom prst="rect">
            <a:avLst/>
          </a:prstGeom>
        </p:spPr>
      </p:pic>
      <p:pic>
        <p:nvPicPr>
          <p:cNvPr id="13" name="Рисунок 12" descr="SAM_14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828798" y="13879785"/>
            <a:ext cx="3784797" cy="6120680"/>
          </a:xfrm>
          <a:prstGeom prst="rect">
            <a:avLst/>
          </a:prstGeom>
        </p:spPr>
      </p:pic>
      <p:pic>
        <p:nvPicPr>
          <p:cNvPr id="14" name="Рисунок 13" descr="IMG-20161204-WA00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379" y="14959905"/>
            <a:ext cx="9001000" cy="5724128"/>
          </a:xfrm>
          <a:prstGeom prst="rect">
            <a:avLst/>
          </a:prstGeom>
        </p:spPr>
      </p:pic>
      <p:pic>
        <p:nvPicPr>
          <p:cNvPr id="15" name="Рисунок 14" descr="20161117_11554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47499" y="11215489"/>
            <a:ext cx="7704856" cy="4824536"/>
          </a:xfrm>
          <a:prstGeom prst="rect">
            <a:avLst/>
          </a:prstGeom>
        </p:spPr>
      </p:pic>
      <p:pic>
        <p:nvPicPr>
          <p:cNvPr id="16" name="Рисунок 15" descr="IMG-20161204-WA000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39387" y="16400065"/>
            <a:ext cx="6624736" cy="430172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812395" y="7687097"/>
            <a:ext cx="8136904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Чудная картина,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Как ты мне родна: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Белая равнина,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Полная луна,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Свет небес высоких,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И блестящий снег,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И саней далёких </a:t>
            </a:r>
            <a:b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Одинокий бег.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А.А. Фет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 descr="animashki-prazdniki-99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517251" y="14383841"/>
            <a:ext cx="3024336" cy="2448272"/>
          </a:xfrm>
          <a:prstGeom prst="rect">
            <a:avLst/>
          </a:prstGeom>
        </p:spPr>
      </p:pic>
      <p:pic>
        <p:nvPicPr>
          <p:cNvPr id="19" name="Рисунок 18" descr="animashki-prazdniki-99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699827" y="2502521"/>
            <a:ext cx="2016224" cy="2016224"/>
          </a:xfrm>
          <a:prstGeom prst="rect">
            <a:avLst/>
          </a:prstGeom>
        </p:spPr>
      </p:pic>
      <p:pic>
        <p:nvPicPr>
          <p:cNvPr id="20" name="Рисунок 19" descr="animashki-prazdniki-99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827619" y="9343281"/>
            <a:ext cx="1866503" cy="1866503"/>
          </a:xfrm>
          <a:prstGeom prst="rect">
            <a:avLst/>
          </a:prstGeom>
        </p:spPr>
      </p:pic>
      <p:pic>
        <p:nvPicPr>
          <p:cNvPr id="21" name="Рисунок 20" descr="animashki-prazdniki-99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0" y="12151593"/>
            <a:ext cx="1797348" cy="1797348"/>
          </a:xfrm>
          <a:prstGeom prst="rect">
            <a:avLst/>
          </a:prstGeom>
        </p:spPr>
      </p:pic>
      <p:pic>
        <p:nvPicPr>
          <p:cNvPr id="22" name="Рисунок 21" descr="animashki-prazdniki-99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51355" y="20057566"/>
            <a:ext cx="1221284" cy="1221284"/>
          </a:xfrm>
          <a:prstGeom prst="rect">
            <a:avLst/>
          </a:prstGeom>
        </p:spPr>
      </p:pic>
      <p:pic>
        <p:nvPicPr>
          <p:cNvPr id="23" name="Рисунок 22" descr="animashki-prazdniki-99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953241" y="19856449"/>
            <a:ext cx="1422401" cy="1422401"/>
          </a:xfrm>
          <a:prstGeom prst="rect">
            <a:avLst/>
          </a:prstGeom>
        </p:spPr>
      </p:pic>
      <p:pic>
        <p:nvPicPr>
          <p:cNvPr id="24" name="Рисунок 23" descr="animashki-prazdniki-99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2363" y="0"/>
            <a:ext cx="2790553" cy="279055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9604483" y="2035552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Гр.Вишенка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8" name="Рисунок 27" descr="1425194227_youloveit_malenkie_kartinki_olafa1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995971" y="15861854"/>
            <a:ext cx="5184576" cy="5416996"/>
          </a:xfrm>
          <a:prstGeom prst="rect">
            <a:avLst/>
          </a:prstGeom>
        </p:spPr>
      </p:pic>
      <p:pic>
        <p:nvPicPr>
          <p:cNvPr id="31" name="Рисунок 30" descr="Frozen-Film-85952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987670" y="0"/>
            <a:ext cx="7292305" cy="6895009"/>
          </a:xfrm>
          <a:prstGeom prst="rect">
            <a:avLst/>
          </a:prstGeom>
        </p:spPr>
      </p:pic>
      <p:pic>
        <p:nvPicPr>
          <p:cNvPr id="34" name="Рисунок 33" descr="Anna-disney-princess-35160054-500-42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990353"/>
            <a:ext cx="9379347" cy="9793088"/>
          </a:xfrm>
          <a:prstGeom prst="rect">
            <a:avLst/>
          </a:prstGeom>
        </p:spPr>
      </p:pic>
      <p:pic>
        <p:nvPicPr>
          <p:cNvPr id="36" name="Рисунок 35" descr="109536184_thyer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95171" y="4014689"/>
            <a:ext cx="4176464" cy="83351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</Words>
  <Application>Microsoft Office PowerPoint</Application>
  <PresentationFormat>Произвольный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Яблочный спас!</dc:title>
  <dc:creator>поначка</dc:creator>
  <cp:lastModifiedBy>123</cp:lastModifiedBy>
  <cp:revision>20</cp:revision>
  <dcterms:created xsi:type="dcterms:W3CDTF">2016-07-29T16:17:25Z</dcterms:created>
  <dcterms:modified xsi:type="dcterms:W3CDTF">2016-12-04T15:43:15Z</dcterms:modified>
</cp:coreProperties>
</file>