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impiada_hokkey_vankuver_sport_28775_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6400" y="0"/>
            <a:ext cx="7238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«Мы играем в хоккей»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6400" y="4648200"/>
            <a:ext cx="33355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Автор: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Инструктор ФК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Курбанова А.А.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3_Sport-Hockey-PowerPoint-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161207_111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57200" y="1143000"/>
            <a:ext cx="6096000" cy="457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4400" y="304800"/>
            <a:ext cx="441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может быть важней, нужней,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Полезней, чем игра в хоккей?!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заискрится синий лёд –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 тут, как тут, "лихой" народ!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3_Sport-Hockey-PowerPoint-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62484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3_Sport-Hockey-PowerPoint-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62256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4987568" cy="5029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0"/>
            <a:ext cx="819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Эмблема нашей команды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3_Sport-Hockey-PowerPoint-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161207_111639_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30200" y="787400"/>
            <a:ext cx="5080000" cy="3810000"/>
          </a:xfrm>
          <a:prstGeom prst="rect">
            <a:avLst/>
          </a:prstGeom>
        </p:spPr>
      </p:pic>
      <p:pic>
        <p:nvPicPr>
          <p:cNvPr id="4" name="Рисунок 3" descr="20161207_111649_008.jpg"/>
          <p:cNvPicPr>
            <a:picLocks noChangeAspect="1"/>
          </p:cNvPicPr>
          <p:nvPr/>
        </p:nvPicPr>
        <p:blipFill>
          <a:blip r:embed="rId4" cstate="print"/>
          <a:srcRect t="-11905" r="17857"/>
          <a:stretch>
            <a:fillRect/>
          </a:stretch>
        </p:blipFill>
        <p:spPr>
          <a:xfrm rot="5400000">
            <a:off x="4686300" y="-38100"/>
            <a:ext cx="35052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3_Sport-Hockey-PowerPoint-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0161207_112016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58800" y="1092200"/>
            <a:ext cx="6299200" cy="4724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57800" y="685800"/>
            <a:ext cx="35654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</Words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4</cp:revision>
  <dcterms:created xsi:type="dcterms:W3CDTF">2017-02-20T21:05:54Z</dcterms:created>
  <dcterms:modified xsi:type="dcterms:W3CDTF">2017-02-20T21:39:26Z</dcterms:modified>
</cp:coreProperties>
</file>