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260" y="3071810"/>
            <a:ext cx="822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зимние прогулки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65313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воспитатели гр. «Клубничка»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Гладкова Л.И.   И   </a:t>
            </a:r>
            <a:r>
              <a:rPr lang="ru-RU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Апарян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Т.Н.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ЦРР </a:t>
            </a:r>
            <a:r>
              <a:rPr lang="ru-RU" sz="2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№14 г. Кропоткина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Все таки, как замечательно                   гулять зимой!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E:\баллы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910871" cy="3977172"/>
          </a:xfrm>
          <a:prstGeom prst="rect">
            <a:avLst/>
          </a:prstGeom>
          <a:noFill/>
        </p:spPr>
      </p:pic>
      <p:pic>
        <p:nvPicPr>
          <p:cNvPr id="5123" name="Picture 3" descr="E:\баллы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1141"/>
            <a:ext cx="3024336" cy="4032448"/>
          </a:xfrm>
          <a:prstGeom prst="rect">
            <a:avLst/>
          </a:prstGeom>
          <a:noFill/>
        </p:spPr>
      </p:pic>
      <p:pic>
        <p:nvPicPr>
          <p:cNvPr id="5124" name="Picture 4" descr="E:\баллы\IMG_20170130_11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700808"/>
            <a:ext cx="564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Цели презентации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5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-Формировать умение выделять и называть сезонные изменения в природе зимой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-Развивать сообразительность, умение отгадывать загадки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-Воспитывать желание коллективно облагораживать свой участок, работать дружно, помогая друг другу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-Упражнять в умении чередовать ходьбу мелкими и широкими шагами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-Тренировать умение перепрыгивать через лучики снежинки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-Развивать познавательный интерес к окружающему миру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-Воспитывать любознательность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9033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Предварительная работа:</a:t>
            </a:r>
          </a:p>
          <a:p>
            <a:pPr algn="ctr"/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загадывание загадок;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чтение художественной литературы;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беседы о зиме;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игры и физические упражнения.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556792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Ход прогулки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Прогулка для ребенка имеет огромное значение. Она не только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расширяяет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познавательный кругозор, но и укрепляет здоровье. Это самое доступное средство закаливания. Известно, что чем больше ребенок проводит время на свежем воздухе, тем меньше он болеет. Во время прогулки дети много двигаются - улучшается кровообращение, обмен веществ, аппетит. Как и все дети наши малыши любят гулять. В каждом времени года для них есть своя прелесть. Зимой конечно - снег. С какой радостью, проснувшись после дневного сна и увидев первый снег, они бегут ко мне, крича: "Снег! " Снег! "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Загадки о зиме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2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Бел, да не сахар Ног нет, а идет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cнег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Вился, вился белый рой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Сел на землю - стал горой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(снег)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Он пушистый серебристый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Но рукой его не тронь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Станет капелькою чистой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Как поймаешь на ладонь</a:t>
            </a:r>
            <a:r>
              <a:rPr lang="ru-RU" sz="2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(снег)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Без досок, без топоров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Через речку мост готов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Мост как синее стекло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Скользко весело светло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(лёд)</a:t>
            </a:r>
          </a:p>
          <a:p>
            <a:pPr algn="r">
              <a:buNone/>
            </a:pPr>
            <a:r>
              <a:rPr lang="ru-RU" sz="2400" b="1" dirty="0" smtClean="0">
                <a:latin typeface="+mj-lt"/>
              </a:rPr>
              <a:t>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Рыбам зиму жить тепло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Крыша толстое стекло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(лёд)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Молодцы, ребята,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отгадали все загадки.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E:\баллы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852936"/>
            <a:ext cx="4864763" cy="3648572"/>
          </a:xfrm>
          <a:prstGeom prst="rect">
            <a:avLst/>
          </a:prstGeom>
          <a:noFill/>
        </p:spPr>
      </p:pic>
      <p:pic>
        <p:nvPicPr>
          <p:cNvPr id="1027" name="Picture 3" descr="E:\баллы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090510" cy="4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55679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Дидактическая игра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«Кто больше слов придумает»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E:\баллы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5"/>
            <a:ext cx="3096344" cy="4128459"/>
          </a:xfrm>
          <a:prstGeom prst="rect">
            <a:avLst/>
          </a:prstGeom>
          <a:noFill/>
        </p:spPr>
      </p:pic>
      <p:pic>
        <p:nvPicPr>
          <p:cNvPr id="2051" name="Picture 3" descr="E:\баллы\IMG_20170130_11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035744" cy="4047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1" y="1484784"/>
            <a:ext cx="5040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Вместе снеговиков слепили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E:\баллы\IMG_20161228_113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2676"/>
            <a:ext cx="2952328" cy="4036684"/>
          </a:xfrm>
          <a:prstGeom prst="rect">
            <a:avLst/>
          </a:prstGeom>
          <a:noFill/>
        </p:spPr>
      </p:pic>
      <p:pic>
        <p:nvPicPr>
          <p:cNvPr id="3075" name="Picture 3" descr="E:\баллы\IMG_20161228_114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2985030" cy="398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63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Кто дальше бросит снежок?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E:\баллы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180520" cy="4240693"/>
          </a:xfrm>
          <a:prstGeom prst="rect">
            <a:avLst/>
          </a:prstGeom>
          <a:noFill/>
        </p:spPr>
      </p:pic>
      <p:pic>
        <p:nvPicPr>
          <p:cNvPr id="4099" name="Picture 3" descr="E:\баллы\IMG_20170130_11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5468205" cy="4173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338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Элла</cp:lastModifiedBy>
  <cp:revision>12</cp:revision>
  <dcterms:created xsi:type="dcterms:W3CDTF">2014-11-02T07:38:29Z</dcterms:created>
  <dcterms:modified xsi:type="dcterms:W3CDTF">2017-02-21T12:39:37Z</dcterms:modified>
</cp:coreProperties>
</file>