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AB3E4-0701-4BC2-8897-B948A3A8147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C31D-F667-4651-A641-38000E4E6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AF86-ECA2-49D3-9386-D8B756967486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66B2-22C5-46CD-9C79-FEACCBED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8E86-F9EC-4B79-8D5B-753EF21E1E8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290B-03C7-4864-A3CD-AE6175A9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AE12-9557-47E0-8169-FBBD7AC90A1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86E9-ABC5-4B4A-9AB5-1D54C1DE3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952D-84F9-4A5B-99FC-5B34F9A000C1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8D1D-8FA1-4410-A371-FB7A3C033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18ED-A166-40BB-B139-EAFC7C24117C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99E7-E7FF-47C6-BCA2-4A90C08C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870AB-1345-4883-A133-81B5EA75B5DE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73ED-744C-42C1-A3FC-E58CCD70B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7DA49-4491-4838-8A6A-7367CDA51934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B754-CD92-46B7-A75D-8CE70C287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C747-25A5-4545-891B-9AE7BF42A817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43C9-AF23-47C8-9E62-32745B48B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4B58A-D64C-4439-AA3A-1670E2157A69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1AE0E-2EDA-475F-85AE-1B6E6B38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B8A75-5A29-47EE-A50E-F70B1C75385C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7B60-94BD-45B0-B930-71D26BFE1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E3EB7D-53D0-4294-B880-85B4E174F57A}" type="datetimeFigureOut">
              <a:rPr lang="ru-RU"/>
              <a:pPr>
                <a:defRPr/>
              </a:pPr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8B33C-E62D-4DA4-92F5-03E099253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142984"/>
            <a:ext cx="672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«Подарок для любимого папы»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934670"/>
            <a:ext cx="3893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МАДОУ ЦРР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 14</a:t>
            </a:r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Пономаренко Т.С.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70218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4000496" cy="3000372"/>
          </a:xfrm>
          <a:prstGeom prst="rect">
            <a:avLst/>
          </a:prstGeom>
        </p:spPr>
      </p:pic>
      <p:pic>
        <p:nvPicPr>
          <p:cNvPr id="5" name="Рисунок 4" descr="IMG-20170218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480"/>
            <a:ext cx="3857620" cy="3000372"/>
          </a:xfrm>
          <a:prstGeom prst="rect">
            <a:avLst/>
          </a:prstGeom>
        </p:spPr>
      </p:pic>
      <p:pic>
        <p:nvPicPr>
          <p:cNvPr id="6" name="Рисунок 5" descr="IMG-20170218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571876"/>
            <a:ext cx="4000528" cy="2786058"/>
          </a:xfrm>
          <a:prstGeom prst="rect">
            <a:avLst/>
          </a:prstGeom>
        </p:spPr>
      </p:pic>
      <p:pic>
        <p:nvPicPr>
          <p:cNvPr id="7" name="Рисунок 6" descr="IMG-20170218-WA0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876"/>
            <a:ext cx="385765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170218-WA0015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3929090" cy="2946818"/>
          </a:xfrm>
          <a:prstGeom prst="rect">
            <a:avLst/>
          </a:prstGeom>
        </p:spPr>
      </p:pic>
      <p:pic>
        <p:nvPicPr>
          <p:cNvPr id="2" name="Рисунок 1" descr="IMG-20170218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089668"/>
            <a:ext cx="4071934" cy="30539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1000108"/>
            <a:ext cx="3143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Неспроста сегодня солнце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Светит весело и ярко!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Знают все на свете дети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папочкам подарки –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Нынче солнышка лучи,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Как сердечки горячи!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286256"/>
            <a:ext cx="285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кораблик смастерил,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 воде его пустил.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плыви, кораблик мой,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потом вернись домой!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70218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3"/>
            <a:ext cx="7643866" cy="5250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22</TotalTime>
  <Words>24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шаблон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4</cp:revision>
  <dcterms:created xsi:type="dcterms:W3CDTF">2017-02-20T14:56:32Z</dcterms:created>
  <dcterms:modified xsi:type="dcterms:W3CDTF">2017-02-20T15:18:46Z</dcterms:modified>
</cp:coreProperties>
</file>