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31" r:id="rId3"/>
    <p:sldId id="329" r:id="rId4"/>
    <p:sldId id="330" r:id="rId5"/>
    <p:sldId id="332" r:id="rId6"/>
    <p:sldId id="33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1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97" y="324982"/>
            <a:ext cx="8668089" cy="62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97" y="4722238"/>
            <a:ext cx="2598011" cy="18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343" y="41109"/>
            <a:ext cx="2598011" cy="18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66000">
              <a:srgbClr val="0070C0"/>
            </a:gs>
            <a:gs pos="34000">
              <a:srgbClr val="FF0000"/>
            </a:gs>
            <a:gs pos="35000">
              <a:srgbClr val="0070C0"/>
            </a:gs>
            <a:gs pos="2000">
              <a:srgbClr val="FF0300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7842" y="10007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68000">
                <a:schemeClr val="bg1"/>
              </a:gs>
              <a:gs pos="66000">
                <a:srgbClr val="0070C0"/>
              </a:gs>
              <a:gs pos="34000">
                <a:srgbClr val="FF0000"/>
              </a:gs>
              <a:gs pos="35000">
                <a:srgbClr val="0070C0"/>
              </a:gs>
              <a:gs pos="2000">
                <a:srgbClr val="FF0300"/>
              </a:gs>
              <a:gs pos="100000">
                <a:schemeClr val="bg1"/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8113" y="666757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AA2106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AA2106"/>
                </a:solidFill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solidFill>
                  <a:srgbClr val="AA2106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AA2106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Колчева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Викторовна</a:t>
            </a:r>
          </a:p>
          <a:p>
            <a:pPr lvl="0"/>
            <a:r>
              <a:rPr lang="ru-RU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Солдатченкова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Александровна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группы «Ромашка»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 </a:t>
            </a:r>
            <a:r>
              <a:rPr lang="ru-RU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/с № 14 г. Кропоткин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«Подарок папе на </a:t>
            </a:r>
            <a:br>
              <a:rPr lang="ru-RU" sz="60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23 февраля»</a:t>
            </a:r>
            <a:endParaRPr lang="ru-RU" sz="6000" b="1" dirty="0">
              <a:ln w="11430"/>
              <a:gradFill>
                <a:gsLst>
                  <a:gs pos="17000">
                    <a:schemeClr val="bg1"/>
                  </a:gs>
                  <a:gs pos="51000">
                    <a:srgbClr val="0070C0"/>
                  </a:gs>
                  <a:gs pos="84000">
                    <a:srgbClr val="FF00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5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82487" y="2204864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571480"/>
            <a:ext cx="33575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Посмотрите на мой танк…</a:t>
            </a:r>
          </a:p>
          <a:p>
            <a:pPr algn="ctr"/>
            <a:r>
              <a:rPr lang="ru-RU" sz="2000" b="1" dirty="0" smtClean="0"/>
              <a:t>Вот мой папа будет рад!</a:t>
            </a:r>
          </a:p>
          <a:p>
            <a:pPr algn="ctr"/>
            <a:r>
              <a:rPr lang="ru-RU" sz="2000" b="1" dirty="0" smtClean="0"/>
              <a:t>Нет </a:t>
            </a:r>
            <a:r>
              <a:rPr lang="ru-RU" sz="2000" b="1" dirty="0" smtClean="0"/>
              <a:t>надёжней танка в мире:</a:t>
            </a:r>
          </a:p>
          <a:p>
            <a:pPr algn="ctr"/>
            <a:r>
              <a:rPr lang="ru-RU" sz="2000" b="1" dirty="0" smtClean="0"/>
              <a:t>Ни в ученье, ни в бою</a:t>
            </a:r>
          </a:p>
          <a:p>
            <a:pPr algn="ctr"/>
            <a:r>
              <a:rPr lang="ru-RU" sz="2000" b="1" dirty="0" smtClean="0"/>
              <a:t>Не пробить его броню.</a:t>
            </a:r>
            <a:endParaRPr lang="ru-RU" sz="2000" b="1" dirty="0"/>
          </a:p>
        </p:txBody>
      </p:sp>
      <p:pic>
        <p:nvPicPr>
          <p:cNvPr id="4" name="Рисунок 3" descr="IMG-20170219-WA0032.jpg"/>
          <p:cNvPicPr>
            <a:picLocks noChangeAspect="1"/>
          </p:cNvPicPr>
          <p:nvPr/>
        </p:nvPicPr>
        <p:blipFill>
          <a:blip r:embed="rId2"/>
          <a:srcRect l="3703" t="28125" r="3703" b="35416"/>
          <a:stretch>
            <a:fillRect/>
          </a:stretch>
        </p:blipFill>
        <p:spPr>
          <a:xfrm>
            <a:off x="2500298" y="2643182"/>
            <a:ext cx="4500594" cy="31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03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82487" y="2204864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170217-WA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4452642" cy="2500330"/>
          </a:xfrm>
          <a:prstGeom prst="rect">
            <a:avLst/>
          </a:prstGeom>
        </p:spPr>
      </p:pic>
      <p:pic>
        <p:nvPicPr>
          <p:cNvPr id="4" name="Рисунок 3" descr="IMG-20170217-WA0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851668"/>
            <a:ext cx="4000496" cy="26447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4929198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Два листа между собой</a:t>
            </a:r>
            <a:br>
              <a:rPr lang="ru-RU" sz="2000" b="1" dirty="0" smtClean="0"/>
            </a:br>
            <a:r>
              <a:rPr lang="ru-RU" sz="2000" b="1" dirty="0" smtClean="0"/>
              <a:t>Скрепит он, колпак открой.</a:t>
            </a:r>
            <a:br>
              <a:rPr lang="ru-RU" sz="2000" b="1" dirty="0" smtClean="0"/>
            </a:br>
            <a:r>
              <a:rPr lang="ru-RU" sz="2000" b="1" dirty="0" smtClean="0"/>
              <a:t>Можешь мазать, не жалей.</a:t>
            </a:r>
            <a:br>
              <a:rPr lang="ru-RU" sz="2000" b="1" dirty="0" smtClean="0"/>
            </a:br>
            <a:r>
              <a:rPr lang="ru-RU" sz="2000" b="1" dirty="0" smtClean="0"/>
              <a:t>А зовут его все клей.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571612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Везде, как будто вездеход,</a:t>
            </a:r>
            <a:br>
              <a:rPr lang="ru-RU" sz="2000" b="1" dirty="0" smtClean="0"/>
            </a:br>
            <a:r>
              <a:rPr lang="ru-RU" sz="2000" b="1" dirty="0" smtClean="0"/>
              <a:t>На гусеницах танк пройдёт</a:t>
            </a:r>
            <a:br>
              <a:rPr lang="ru-RU" sz="2000" b="1" dirty="0" smtClean="0"/>
            </a:br>
            <a:r>
              <a:rPr lang="ru-RU" sz="2000" b="1" dirty="0" smtClean="0"/>
              <a:t>Ствол орудийный впереди,</a:t>
            </a:r>
            <a:br>
              <a:rPr lang="ru-RU" sz="2000" b="1" dirty="0" smtClean="0"/>
            </a:br>
            <a:r>
              <a:rPr lang="ru-RU" sz="2000" b="1" dirty="0" smtClean="0"/>
              <a:t>Опасно, враг, не подходи!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103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82487" y="2204864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170217-WA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536806"/>
            <a:ext cx="4071966" cy="3035466"/>
          </a:xfrm>
          <a:prstGeom prst="rect">
            <a:avLst/>
          </a:prstGeom>
        </p:spPr>
      </p:pic>
      <p:pic>
        <p:nvPicPr>
          <p:cNvPr id="4" name="Рисунок 3" descr="IMG-20170217-WA0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14554"/>
            <a:ext cx="4580807" cy="2924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9190" y="1142984"/>
            <a:ext cx="4000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Нашей армии крепкой служить –</a:t>
            </a:r>
            <a:br>
              <a:rPr lang="ru-RU" sz="2000" b="1" dirty="0" smtClean="0"/>
            </a:br>
            <a:r>
              <a:rPr lang="ru-RU" sz="2000" b="1" dirty="0" smtClean="0"/>
              <a:t>Это честь и награда Отечества</a:t>
            </a:r>
            <a:r>
              <a:rPr lang="ru-RU" sz="2000" b="1" dirty="0" smtClean="0"/>
              <a:t>,</a:t>
            </a:r>
          </a:p>
          <a:p>
            <a:pPr algn="ctr"/>
            <a:r>
              <a:rPr lang="ru-RU" sz="2000" b="1" dirty="0" smtClean="0"/>
              <a:t>Алым пламенем звезда-</a:t>
            </a:r>
          </a:p>
          <a:p>
            <a:pPr algn="ctr"/>
            <a:r>
              <a:rPr lang="ru-RU" sz="2000" b="1" dirty="0" smtClean="0"/>
              <a:t>Греет человечество.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103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82487" y="2204864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170217-WA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4714908" cy="2781668"/>
          </a:xfrm>
          <a:prstGeom prst="rect">
            <a:avLst/>
          </a:prstGeom>
        </p:spPr>
      </p:pic>
      <p:pic>
        <p:nvPicPr>
          <p:cNvPr id="4" name="Рисунок 3" descr="IMG-20170219-WA0032.jpg"/>
          <p:cNvPicPr>
            <a:picLocks noChangeAspect="1"/>
          </p:cNvPicPr>
          <p:nvPr/>
        </p:nvPicPr>
        <p:blipFill>
          <a:blip r:embed="rId3"/>
          <a:srcRect t="25000" b="30208"/>
          <a:stretch>
            <a:fillRect/>
          </a:stretch>
        </p:blipFill>
        <p:spPr>
          <a:xfrm>
            <a:off x="5000628" y="3500438"/>
            <a:ext cx="3857625" cy="30718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29256" y="1142984"/>
            <a:ext cx="3214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 днем защитника, папуля,</a:t>
            </a:r>
            <a:br>
              <a:rPr lang="ru-RU" sz="2000" b="1" dirty="0" smtClean="0"/>
            </a:br>
            <a:r>
              <a:rPr lang="ru-RU" sz="2000" b="1" dirty="0" smtClean="0"/>
              <a:t>Поздравляю тебя я.</a:t>
            </a:r>
            <a:br>
              <a:rPr lang="ru-RU" sz="2000" b="1" dirty="0" smtClean="0"/>
            </a:br>
            <a:r>
              <a:rPr lang="ru-RU" sz="2000" b="1" dirty="0" smtClean="0"/>
              <a:t>За твоей спиной могучей</a:t>
            </a:r>
            <a:br>
              <a:rPr lang="ru-RU" sz="2000" b="1" dirty="0" smtClean="0"/>
            </a:br>
            <a:r>
              <a:rPr lang="ru-RU" sz="2000" b="1" dirty="0" smtClean="0"/>
              <a:t>В безопасности семья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143512"/>
            <a:ext cx="3500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Я горжусь тобой безмерно,</a:t>
            </a:r>
            <a:br>
              <a:rPr lang="ru-RU" sz="2000" b="1" dirty="0" smtClean="0"/>
            </a:br>
            <a:r>
              <a:rPr lang="ru-RU" sz="2000" b="1" dirty="0" smtClean="0"/>
              <a:t>Навсегда ты мой герой,</a:t>
            </a:r>
            <a:br>
              <a:rPr lang="ru-RU" sz="2000" b="1" dirty="0" smtClean="0"/>
            </a:br>
            <a:r>
              <a:rPr lang="ru-RU" sz="2000" b="1" dirty="0" smtClean="0"/>
              <a:t>Пусть удаче будет, папа,</a:t>
            </a:r>
            <a:br>
              <a:rPr lang="ru-RU" sz="2000" b="1" dirty="0" smtClean="0"/>
            </a:br>
            <a:r>
              <a:rPr lang="ru-RU" sz="2000" b="1" dirty="0" smtClean="0"/>
              <a:t>По пути всегда с тобой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103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82487" y="2204864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170217-WA0014.jpg"/>
          <p:cNvPicPr>
            <a:picLocks noChangeAspect="1"/>
          </p:cNvPicPr>
          <p:nvPr/>
        </p:nvPicPr>
        <p:blipFill>
          <a:blip r:embed="rId2"/>
          <a:srcRect l="840" r="9243"/>
          <a:stretch>
            <a:fillRect/>
          </a:stretch>
        </p:blipFill>
        <p:spPr>
          <a:xfrm>
            <a:off x="857224" y="1428736"/>
            <a:ext cx="7858180" cy="5130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364" y="642918"/>
            <a:ext cx="492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 ПРАЗДНИКОМ, ПАПА!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1103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90</Template>
  <TotalTime>49</TotalTime>
  <Words>86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90</vt:lpstr>
      <vt:lpstr>«Подарок папе на  23 февраля»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Acer</cp:lastModifiedBy>
  <cp:revision>9</cp:revision>
  <dcterms:created xsi:type="dcterms:W3CDTF">2014-02-16T10:19:24Z</dcterms:created>
  <dcterms:modified xsi:type="dcterms:W3CDTF">2017-02-19T20:46:12Z</dcterms:modified>
</cp:coreProperties>
</file>