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</p:sldLst>
    </p:custShow>
    <p:custShow name="Произвольный показ 2" id="1">
      <p:sldLst>
        <p:sld r:id="rId2"/>
        <p:sld r:id="rId3"/>
        <p:sld r:id="rId4"/>
        <p:sld r:id="rId5"/>
        <p:sld r:id="rId6"/>
        <p:sld r:id="rId7"/>
        <p:sld r:id="rId8"/>
      </p:sldLst>
    </p:custShow>
    <p:custShow name="Произвольный показ 3" id="2">
      <p:sldLst>
        <p:sld r:id="rId2"/>
        <p:sld r:id="rId3"/>
      </p:sldLst>
    </p:custShow>
    <p:custShow name="Произвольный показ 4" id="3">
      <p:sldLst>
        <p:sld r:id="rId2"/>
        <p:sld r:id="rId3"/>
        <p:sld r:id="rId4"/>
        <p:sld r:id="rId5"/>
      </p:sldLst>
    </p:custShow>
    <p:custShow name="Произвольный показ 5" id="4">
      <p:sldLst>
        <p:sld r:id="rId2"/>
        <p:sld r:id="rId3"/>
        <p:sld r:id="rId4"/>
        <p:sld r:id="rId5"/>
        <p:sld r:id="rId6"/>
        <p:sld r:id="rId7"/>
        <p:sld r:id="rId8"/>
      </p:sldLst>
    </p:custShow>
    <p:custShow name="Произвольный показ 7" id="5">
      <p:sldLst>
        <p:sld r:id="rId2"/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F983-3FDA-46AA-A527-2A8395BDF2D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98C5-B189-4580-B562-8D742F55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23 феврал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33265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</a:t>
            </a:r>
            <a:r>
              <a:rPr lang="ru-RU" sz="3200" dirty="0" smtClean="0"/>
              <a:t>Вишенка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4928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Автор: </a:t>
            </a:r>
            <a:r>
              <a:rPr lang="ru-RU" sz="2000" dirty="0" err="1" smtClean="0"/>
              <a:t>Милованова</a:t>
            </a:r>
            <a:r>
              <a:rPr lang="ru-RU" sz="2000" dirty="0" smtClean="0"/>
              <a:t> Елена Георгиевна</a:t>
            </a:r>
            <a:endParaRPr lang="ru-RU" sz="2000" dirty="0"/>
          </a:p>
        </p:txBody>
      </p:sp>
    </p:spTree>
  </p:cSld>
  <p:clrMapOvr>
    <a:masterClrMapping/>
  </p:clrMapOvr>
  <p:transition advTm="352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23 февраля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Мои фотки\IMG-20170203-WA00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528392" cy="2907704"/>
          </a:xfrm>
          <a:prstGeom prst="rect">
            <a:avLst/>
          </a:prstGeom>
          <a:noFill/>
        </p:spPr>
      </p:pic>
    </p:spTree>
  </p:cSld>
  <p:clrMapOvr>
    <a:masterClrMapping/>
  </p:clrMapOvr>
  <p:transition advTm="307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3 феврал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user\Desktop\Мои фотки\SAM_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312368" cy="3744416"/>
          </a:xfrm>
          <a:prstGeom prst="rect">
            <a:avLst/>
          </a:prstGeom>
          <a:noFill/>
        </p:spPr>
      </p:pic>
      <p:pic>
        <p:nvPicPr>
          <p:cNvPr id="3079" name="Picture 7" descr="C:\Users\user\Desktop\Мои фотки\SAM_1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032448" cy="2808312"/>
          </a:xfrm>
          <a:prstGeom prst="rect">
            <a:avLst/>
          </a:prstGeom>
          <a:noFill/>
        </p:spPr>
      </p:pic>
      <p:pic>
        <p:nvPicPr>
          <p:cNvPr id="3080" name="Picture 8" descr="C:\Users\user\Desktop\ВИШЕНКА\SAM_1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329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3 феврал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Мои фотки\SAM_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580112" cy="3024336"/>
          </a:xfrm>
          <a:prstGeom prst="rect">
            <a:avLst/>
          </a:prstGeom>
          <a:noFill/>
        </p:spPr>
      </p:pic>
      <p:pic>
        <p:nvPicPr>
          <p:cNvPr id="4100" name="Picture 4" descr="C:\Users\user\Desktop\Мои фотки\SAM_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096344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4725144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Сегодня праздник всех мужчин,</a:t>
            </a:r>
          </a:p>
          <a:p>
            <a:r>
              <a:rPr lang="ru-RU" sz="2800" dirty="0"/>
              <a:t>И подрастающих мальчишек!</a:t>
            </a:r>
          </a:p>
          <a:p>
            <a:r>
              <a:rPr lang="ru-RU" sz="2800" dirty="0"/>
              <a:t>Спокойно, в Мире жить хотим,</a:t>
            </a:r>
          </a:p>
          <a:p>
            <a:r>
              <a:rPr lang="ru-RU" sz="2800" dirty="0"/>
              <a:t>Без синяков и шишек.</a:t>
            </a:r>
          </a:p>
        </p:txBody>
      </p:sp>
    </p:spTree>
  </p:cSld>
  <p:clrMapOvr>
    <a:masterClrMapping/>
  </p:clrMapOvr>
  <p:transition advTm="3494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23 февраля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Мои фотки\SAM_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2736304" cy="4104456"/>
          </a:xfrm>
          <a:prstGeom prst="rect">
            <a:avLst/>
          </a:prstGeom>
          <a:noFill/>
        </p:spPr>
      </p:pic>
      <p:pic>
        <p:nvPicPr>
          <p:cNvPr id="5124" name="Picture 4" descr="C:\Users\user\Desktop\Мои фотки\SAM_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2880320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797152"/>
            <a:ext cx="5436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Девчонки вежливые все,</a:t>
            </a:r>
          </a:p>
          <a:p>
            <a:r>
              <a:rPr lang="ru-RU" sz="2800" dirty="0"/>
              <a:t>Нам место уступают,</a:t>
            </a:r>
          </a:p>
          <a:p>
            <a:r>
              <a:rPr lang="ru-RU" sz="2800" dirty="0"/>
              <a:t>Мы их защитники теперь,</a:t>
            </a:r>
          </a:p>
          <a:p>
            <a:r>
              <a:rPr lang="ru-RU" sz="2800" dirty="0"/>
              <a:t>И все нас уважают.</a:t>
            </a:r>
          </a:p>
        </p:txBody>
      </p:sp>
    </p:spTree>
  </p:cSld>
  <p:clrMapOvr>
    <a:masterClrMapping/>
  </p:clrMapOvr>
  <p:transition advTm="3151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3 февраля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Мои фотки\SAM_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312368" cy="4608512"/>
          </a:xfrm>
          <a:prstGeom prst="rect">
            <a:avLst/>
          </a:prstGeom>
          <a:noFill/>
        </p:spPr>
      </p:pic>
      <p:pic>
        <p:nvPicPr>
          <p:cNvPr id="6148" name="Picture 4" descr="C:\Users\user\Desktop\Мои фотки\SAM_1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210902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3136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23 февраля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118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6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2017-03-04T21:01:33Z</dcterms:created>
  <dcterms:modified xsi:type="dcterms:W3CDTF">2017-03-04T22:32:35Z</dcterms:modified>
</cp:coreProperties>
</file>