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72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2E13C-FD1C-48AF-B498-503B8ED28F9F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1ACCE-FDE5-42B5-A8E0-1C7AD924C5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731F3-F522-4075-88B5-371D8AB6DA4F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22BE8-445B-48CE-975E-70B761C06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04AA8-4902-4468-9083-8E725258B435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08111-CB5D-4FA6-875F-141AC7D34C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CB99B-5AC2-48E6-9B74-34865EE1E25E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B459C-13B0-4935-A6D0-067F04A3F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5EAAC-5907-447B-95C5-1C67B1E8AFA3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051B5-4FF6-4472-8BFA-5EB83483A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EE6BE-EE06-402F-8BD4-396557795290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DC00B-4D81-47BF-8489-70F0D1CF9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3ACC3-1FF9-4B87-972E-1077549BE98F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B9741-56E6-4E02-BD55-63DC58177D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4DA31-D674-4E5D-BB62-DEED7A188715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F2095-EAA1-40DB-BE80-C5EA8ACB3F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3E879-BABD-4492-8E14-5A10DC7E8309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6E874-4CF4-486D-BD96-4EFDD76CC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3E99B-2387-4DFF-9557-5F4DE156E58B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68599-DC56-4609-B9F0-EB45BD3188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307D06-8C17-4150-8ED2-41FC7EB46226}" type="datetimeFigureOut">
              <a:rPr lang="ru-RU"/>
              <a:pPr>
                <a:defRPr/>
              </a:pPr>
              <a:t>08.03.2017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DCB14E-3A71-42F1-B342-C2E1CDF26A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56" r:id="rId3"/>
    <p:sldLayoutId id="2147483655" r:id="rId4"/>
    <p:sldLayoutId id="2147483654" r:id="rId5"/>
    <p:sldLayoutId id="2147483653" r:id="rId6"/>
    <p:sldLayoutId id="2147483652" r:id="rId7"/>
    <p:sldLayoutId id="2147483651" r:id="rId8"/>
    <p:sldLayoutId id="2147483650" r:id="rId9"/>
    <p:sldLayoutId id="2147483649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797169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1042988" y="1052513"/>
            <a:ext cx="7345362" cy="1944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23    Ф Е В Р А Л Я </a:t>
            </a:r>
          </a:p>
        </p:txBody>
      </p:sp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2700338" y="3429000"/>
            <a:ext cx="3676650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группа   "Б Е Л О Ч К А"</a:t>
            </a:r>
          </a:p>
          <a:p>
            <a:pPr algn="ctr"/>
            <a:r>
              <a:rPr lang="ru-RU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2017г.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84213" y="404813"/>
            <a:ext cx="7077075" cy="25638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Arial" charset="0"/>
              </a:rPr>
              <a:t>       В предвериии праздника 23 </a:t>
            </a:r>
            <a:r>
              <a:rPr lang="ru-RU" b="1">
                <a:latin typeface="Arial" charset="0"/>
              </a:rPr>
              <a:t>февраля</a:t>
            </a:r>
            <a:r>
              <a:rPr lang="ru-RU">
                <a:latin typeface="Arial" charset="0"/>
              </a:rPr>
              <a:t> в нашем детском саду   проводились мероприятия по патриотическому воспитанию. Конечно, наша   группа не могла не принять в них участие. </a:t>
            </a:r>
            <a:r>
              <a:rPr lang="ru-RU"/>
              <a:t>На протяжении месяца мы смотрели презентации,  играли в разнообразные игры, учили стихотворения, читали художественную литературу, рисовали, клеили – а между делом узнавали много нового и интересного об истории армии, солдатах, военной технике. </a:t>
            </a:r>
            <a:endParaRPr lang="ru-RU">
              <a:latin typeface="Arial" charset="0"/>
            </a:endParaRPr>
          </a:p>
          <a:p>
            <a:pPr algn="ctr"/>
            <a:r>
              <a:rPr lang="ru-RU">
                <a:latin typeface="Arial" charset="0"/>
              </a:rPr>
              <a:t>Совместно с детьми мы сделали военные макеты.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00438"/>
            <a:ext cx="3938587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068638"/>
            <a:ext cx="402907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476250"/>
            <a:ext cx="261937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484313"/>
            <a:ext cx="4179887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50825" y="549275"/>
            <a:ext cx="469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/>
              <a:t>Оформили информационный уголок для родителей «Война и Кубань», 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5292725" y="4365625"/>
            <a:ext cx="34242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/>
              <a:t>а также центр патриотического воспитания для детей по тематике «Наша Армия родная».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79388" y="4149725"/>
            <a:ext cx="46450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/>
              <a:t>Наши родители приняли активное участие в выставке рисунков «Наша Армия родная», и выставки поделок военной техники. Вот что у них получились.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997200"/>
            <a:ext cx="3276600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350"/>
            <a:ext cx="6180138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4" name="Picture 8" descr="0_985ea_759cd533_or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620713"/>
            <a:ext cx="1512888" cy="198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5003800" y="1989138"/>
            <a:ext cx="3673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/>
              <a:t>С ребятами сделали поздравительную открытку для наших пап в виде фотоколлажа «Юные защитники». 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33375"/>
            <a:ext cx="4240212" cy="62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 descr="0_985ea_759cd533_or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3429000"/>
            <a:ext cx="1922462" cy="2520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619250" y="333375"/>
            <a:ext cx="581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/>
              <a:t>Ну и как же без подарочков для наших любимых пап. 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36613"/>
            <a:ext cx="1627188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765175"/>
            <a:ext cx="1884362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692150"/>
            <a:ext cx="16367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050" y="3213100"/>
            <a:ext cx="4824413" cy="327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3" name="Picture 9" descr="0_985ea_759cd533_ori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3933825"/>
            <a:ext cx="1512887" cy="198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979613" y="333375"/>
            <a:ext cx="541813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/>
              <a:t> А завершением всех мероприятий стало музыкально-спортивное развлечение, посвященное 23 февраля.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84313"/>
            <a:ext cx="42481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205038"/>
            <a:ext cx="2887662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7" name="Picture 9" descr="0_985ea_759cd533_or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4508500"/>
            <a:ext cx="1512888" cy="198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3500438"/>
            <a:ext cx="3846512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87363"/>
            <a:ext cx="4249738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644900"/>
            <a:ext cx="42481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490538"/>
            <a:ext cx="356235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476250"/>
            <a:ext cx="590550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1" name="WordArt 5"/>
          <p:cNvSpPr>
            <a:spLocks noChangeArrowheads="1" noChangeShapeType="1" noTextEdit="1"/>
          </p:cNvSpPr>
          <p:nvPr/>
        </p:nvSpPr>
        <p:spPr bwMode="auto">
          <a:xfrm>
            <a:off x="900113" y="5157788"/>
            <a:ext cx="6048375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СПАСИБО 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3 феврал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23 февраля</Template>
  <TotalTime>73</TotalTime>
  <Words>136</Words>
  <Application>Microsoft Office PowerPoint</Application>
  <PresentationFormat>Экран (4:3)</PresentationFormat>
  <Paragraphs>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Calibri</vt:lpstr>
      <vt:lpstr>Arial</vt:lpstr>
      <vt:lpstr>шаблон 23 февраля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MAMA</dc:creator>
  <cp:lastModifiedBy>Пользователь Windows</cp:lastModifiedBy>
  <cp:revision>4</cp:revision>
  <dcterms:created xsi:type="dcterms:W3CDTF">2013-02-16T03:56:36Z</dcterms:created>
  <dcterms:modified xsi:type="dcterms:W3CDTF">2017-03-08T18:02:23Z</dcterms:modified>
</cp:coreProperties>
</file>