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4" r:id="rId5"/>
    <p:sldId id="262" r:id="rId6"/>
    <p:sldId id="263" r:id="rId7"/>
    <p:sldId id="266" r:id="rId8"/>
    <p:sldId id="268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19" autoAdjust="0"/>
  </p:normalViewPr>
  <p:slideViewPr>
    <p:cSldViewPr>
      <p:cViewPr varScale="1">
        <p:scale>
          <a:sx n="72" d="100"/>
          <a:sy n="72" d="100"/>
        </p:scale>
        <p:origin x="191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91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9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62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8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2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4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6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55A3-5646-4D0A-AB44-9C7D300ADA0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0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55A3-5646-4D0A-AB44-9C7D300ADA0E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526D9-B0CE-486D-93CB-1E16E1F4D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49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282" y="409083"/>
            <a:ext cx="8139158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КНИГА – НАШ  ДРУГ,</a:t>
            </a:r>
          </a:p>
          <a:p>
            <a:r>
              <a:rPr lang="ru-RU" sz="5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БЕЗ НЕЁ КАК БЕЗ РУК</a:t>
            </a:r>
            <a:endParaRPr lang="ru-RU" sz="54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5220370" cy="391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9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64704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Книга — лучший друг ты мой,</a:t>
            </a:r>
          </a:p>
          <a:p>
            <a:r>
              <a:rPr lang="ru-RU" sz="4400" dirty="0" smtClean="0"/>
              <a:t>Мне так радостно с тобой!</a:t>
            </a:r>
          </a:p>
          <a:p>
            <a:r>
              <a:rPr lang="ru-RU" sz="4400" dirty="0" smtClean="0"/>
              <a:t>Я люблю тебя читать,</a:t>
            </a:r>
          </a:p>
          <a:p>
            <a:r>
              <a:rPr lang="ru-RU" sz="4400" dirty="0" smtClean="0"/>
              <a:t>Думать, мыслить и мечтать!</a:t>
            </a:r>
            <a:endParaRPr lang="ru-RU" sz="4400" dirty="0"/>
          </a:p>
        </p:txBody>
      </p:sp>
      <p:pic>
        <p:nvPicPr>
          <p:cNvPr id="1027" name="Picture 3" descr="C:\Documents and Settings\Roman\Рабочий стол\бумаг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3"/>
            <a:ext cx="7704856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108" y="6165304"/>
            <a:ext cx="4463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лесу она росла,</a:t>
            </a:r>
          </a:p>
        </p:txBody>
      </p:sp>
    </p:spTree>
    <p:extLst>
      <p:ext uri="{BB962C8B-B14F-4D97-AF65-F5344CB8AC3E}">
        <p14:creationId xmlns:p14="http://schemas.microsoft.com/office/powerpoint/2010/main" val="37361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Roman\Рабочий стол\бумага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596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241534"/>
            <a:ext cx="5793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 бревном плыла по речке</a:t>
            </a:r>
          </a:p>
        </p:txBody>
      </p:sp>
    </p:spTree>
    <p:extLst>
      <p:ext uri="{BB962C8B-B14F-4D97-AF65-F5344CB8AC3E}">
        <p14:creationId xmlns:p14="http://schemas.microsoft.com/office/powerpoint/2010/main" val="12306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Roman\Рабочий стол\sushi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67" y="288032"/>
            <a:ext cx="7272808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6021288"/>
            <a:ext cx="6302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 потом сушилась в печке.</a:t>
            </a:r>
          </a:p>
        </p:txBody>
      </p:sp>
    </p:spTree>
    <p:extLst>
      <p:ext uri="{BB962C8B-B14F-4D97-AF65-F5344CB8AC3E}">
        <p14:creationId xmlns:p14="http://schemas.microsoft.com/office/powerpoint/2010/main" val="10681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Documents and Settings\Roman\Рабочий стол\бумаг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20688"/>
            <a:ext cx="777686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5445224"/>
            <a:ext cx="54568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 заводе побывала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бумагой чистой стала.</a:t>
            </a:r>
          </a:p>
        </p:txBody>
      </p:sp>
    </p:spTree>
    <p:extLst>
      <p:ext uri="{BB962C8B-B14F-4D97-AF65-F5344CB8AC3E}">
        <p14:creationId xmlns:p14="http://schemas.microsoft.com/office/powerpoint/2010/main" val="26452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Roman\Рабочий стол\бумага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523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8785" y="5641558"/>
            <a:ext cx="80876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типографии на ней появились строчки,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Предложения, слова, запятые, точки.</a:t>
            </a:r>
          </a:p>
        </p:txBody>
      </p:sp>
    </p:spTree>
    <p:extLst>
      <p:ext uri="{BB962C8B-B14F-4D97-AF65-F5344CB8AC3E}">
        <p14:creationId xmlns:p14="http://schemas.microsoft.com/office/powerpoint/2010/main" val="34873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3343920" cy="2736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01853"/>
            <a:ext cx="3816424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17032"/>
            <a:ext cx="3960440" cy="2996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476672"/>
            <a:ext cx="546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Изготовление книг  мы иллюстраторы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25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18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47667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 мной книга везде : и дома ,и в детском саду.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164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252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93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Владелец</cp:lastModifiedBy>
  <cp:revision>9</cp:revision>
  <dcterms:created xsi:type="dcterms:W3CDTF">2012-10-04T13:12:31Z</dcterms:created>
  <dcterms:modified xsi:type="dcterms:W3CDTF">2017-03-13T10:31:05Z</dcterms:modified>
</cp:coreProperties>
</file>