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op_items_catalog_image2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6"/>
            <a:ext cx="9144000" cy="68694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1600" y="1295400"/>
            <a:ext cx="5092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«Опасное лето»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4114800"/>
            <a:ext cx="369633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МАДОУ ЦРР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/с № 14</a:t>
            </a:r>
          </a:p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Колчева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0061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464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Очень нравится Игнату </a:t>
            </a:r>
            <a:endParaRPr lang="ru-RU" b="1" i="1" dirty="0" smtClean="0"/>
          </a:p>
          <a:p>
            <a:r>
              <a:rPr lang="ru-RU" b="1" i="1" dirty="0" smtClean="0"/>
              <a:t>Вид </a:t>
            </a:r>
            <a:r>
              <a:rPr lang="ru-RU" b="1" i="1" dirty="0" smtClean="0"/>
              <a:t>сластены полосатой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Но жужжит она: «Не тронь! </a:t>
            </a:r>
            <a:endParaRPr lang="ru-RU" b="1" i="1" dirty="0" smtClean="0"/>
          </a:p>
          <a:p>
            <a:r>
              <a:rPr lang="ru-RU" b="1" i="1" dirty="0" smtClean="0"/>
              <a:t>Жжется </a:t>
            </a:r>
            <a:r>
              <a:rPr lang="ru-RU" b="1" i="1" dirty="0" smtClean="0"/>
              <a:t>жало, как огонь!» (оса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yellow-ja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58" y="381000"/>
            <a:ext cx="453206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0061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49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Хвост чешуйчатый ползет, Смертоносный яд везет </a:t>
            </a:r>
            <a:endParaRPr lang="ru-RU" b="1" i="1" dirty="0" smtClean="0"/>
          </a:p>
          <a:p>
            <a:r>
              <a:rPr lang="ru-RU" b="1" i="1" dirty="0" smtClean="0"/>
              <a:t>И </a:t>
            </a:r>
            <a:r>
              <a:rPr lang="ru-RU" b="1" i="1" dirty="0" smtClean="0"/>
              <a:t>шипит нам строго</a:t>
            </a:r>
            <a:r>
              <a:rPr lang="ru-RU" b="1" i="1" dirty="0" smtClean="0"/>
              <a:t>: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«Укушу! Не трогай!» (змея)</a:t>
            </a:r>
            <a:endParaRPr lang="ru-RU" b="1" i="1" dirty="0"/>
          </a:p>
        </p:txBody>
      </p:sp>
      <p:pic>
        <p:nvPicPr>
          <p:cNvPr id="4" name="Рисунок 3" descr="0_fac87_92b68ac5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57200"/>
            <a:ext cx="4192023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0061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Миллионы их в лесу </a:t>
            </a:r>
            <a:endParaRPr lang="ru-RU" b="1" i="1" dirty="0" smtClean="0"/>
          </a:p>
          <a:p>
            <a:r>
              <a:rPr lang="ru-RU" b="1" i="1" dirty="0" smtClean="0"/>
              <a:t>Из </a:t>
            </a:r>
            <a:r>
              <a:rPr lang="ru-RU" b="1" i="1" dirty="0" smtClean="0"/>
              <a:t>прохожих кровь сосут, </a:t>
            </a:r>
            <a:endParaRPr lang="ru-RU" b="1" i="1" dirty="0" smtClean="0"/>
          </a:p>
          <a:p>
            <a:r>
              <a:rPr lang="ru-RU" b="1" i="1" dirty="0" smtClean="0"/>
              <a:t>Если </a:t>
            </a:r>
            <a:r>
              <a:rPr lang="ru-RU" b="1" i="1" dirty="0" smtClean="0"/>
              <a:t>хочешь быть здоров, </a:t>
            </a:r>
            <a:endParaRPr lang="ru-RU" b="1" i="1" dirty="0" smtClean="0"/>
          </a:p>
          <a:p>
            <a:r>
              <a:rPr lang="ru-RU" b="1" i="1" dirty="0" smtClean="0"/>
              <a:t>Мазь </a:t>
            </a:r>
            <a:r>
              <a:rPr lang="ru-RU" b="1" i="1" dirty="0" smtClean="0"/>
              <a:t>возьми от… (комаров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2276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57200"/>
            <a:ext cx="4724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0061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Не ходи по лесу </a:t>
            </a:r>
            <a:r>
              <a:rPr lang="ru-RU" b="1" i="1" dirty="0" smtClean="0"/>
              <a:t>летом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Необутым и раздетым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Больше на тебе </a:t>
            </a:r>
            <a:r>
              <a:rPr lang="ru-RU" b="1" i="1" dirty="0" smtClean="0"/>
              <a:t>вещей, </a:t>
            </a:r>
          </a:p>
          <a:p>
            <a:r>
              <a:rPr lang="ru-RU" b="1" i="1" dirty="0" smtClean="0"/>
              <a:t>Меньше </a:t>
            </a:r>
            <a:r>
              <a:rPr lang="ru-RU" b="1" i="1" dirty="0" smtClean="0"/>
              <a:t>кровопийц – … (клещей)</a:t>
            </a:r>
            <a:endParaRPr lang="ru-RU" b="1" i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1000"/>
            <a:ext cx="4880009" cy="36218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0061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449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Он живет в большущей куче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Ты его не трогай лучше, </a:t>
            </a:r>
            <a:endParaRPr lang="ru-RU" b="1" i="1" dirty="0" smtClean="0"/>
          </a:p>
          <a:p>
            <a:r>
              <a:rPr lang="ru-RU" b="1" i="1" dirty="0" smtClean="0"/>
              <a:t>Хоть </a:t>
            </a:r>
            <a:r>
              <a:rPr lang="ru-RU" b="1" i="1" dirty="0" smtClean="0"/>
              <a:t>и маленький на вид, </a:t>
            </a:r>
            <a:endParaRPr lang="ru-RU" b="1" i="1" dirty="0" smtClean="0"/>
          </a:p>
          <a:p>
            <a:r>
              <a:rPr lang="ru-RU" b="1" i="1" dirty="0" smtClean="0"/>
              <a:t>За </a:t>
            </a:r>
            <a:r>
              <a:rPr lang="ru-RU" b="1" i="1" dirty="0" smtClean="0"/>
              <a:t>обиды больно мстит. (муравей)</a:t>
            </a:r>
            <a:endParaRPr lang="ru-RU" b="1" i="1" dirty="0"/>
          </a:p>
        </p:txBody>
      </p:sp>
      <p:pic>
        <p:nvPicPr>
          <p:cNvPr id="4" name="Рисунок 3" descr="16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57200"/>
            <a:ext cx="4343400" cy="3362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</Words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2</cp:revision>
  <dcterms:created xsi:type="dcterms:W3CDTF">2017-07-18T21:19:46Z</dcterms:created>
  <dcterms:modified xsi:type="dcterms:W3CDTF">2017-07-18T21:35:14Z</dcterms:modified>
</cp:coreProperties>
</file>