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2" r:id="rId4"/>
    <p:sldId id="261" r:id="rId5"/>
    <p:sldId id="264" r:id="rId6"/>
    <p:sldId id="263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C99E"/>
    <a:srgbClr val="EDD98F"/>
    <a:srgbClr val="DEBA86"/>
    <a:srgbClr val="BE730E"/>
    <a:srgbClr val="CC9900"/>
    <a:srgbClr val="B3D83C"/>
    <a:srgbClr val="99CC00"/>
    <a:srgbClr val="FFCC66"/>
    <a:srgbClr val="FFEEBD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29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67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49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58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87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48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82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137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85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3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/>
              <a:pPr/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6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124744"/>
            <a:ext cx="4426768" cy="1872208"/>
          </a:xfrm>
          <a:ln>
            <a:noFill/>
          </a:ln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«Вот оно какое наше лето!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062340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Воспитатели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Рудская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Ирина Николаевна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  Быченко Наталья Викторовна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1085" y="188640"/>
            <a:ext cx="4058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ЦРР - д/с № 14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Кропоткин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«Василёк»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pic>
        <p:nvPicPr>
          <p:cNvPr id="2050" name="Picture 2" descr="C:\Users\DANIL\Рабочий стол\Новая папка\JORJh5-6o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40431"/>
            <a:ext cx="5508104" cy="3098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L\Рабочий стол\Новая папка\VyBu7QeGj5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000"/>
            <a:ext cx="5034401" cy="283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6" t="18218" r="51122" b="8460"/>
          <a:stretch/>
        </p:blipFill>
        <p:spPr bwMode="auto">
          <a:xfrm>
            <a:off x="6453353" y="370670"/>
            <a:ext cx="1818288" cy="2722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NIL\Рабочий стол\Новая папка\N3NASU4hE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3410" y="404664"/>
            <a:ext cx="524858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06" t="10143" r="19363" b="68951"/>
          <a:stretch/>
        </p:blipFill>
        <p:spPr bwMode="auto">
          <a:xfrm>
            <a:off x="395536" y="332656"/>
            <a:ext cx="2543504" cy="120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271" y="3501008"/>
            <a:ext cx="5298152" cy="29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88" t="18637" b="66339"/>
          <a:stretch/>
        </p:blipFill>
        <p:spPr bwMode="auto">
          <a:xfrm>
            <a:off x="5625170" y="5733256"/>
            <a:ext cx="3473997" cy="9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DANIL\Рабочий стол\Новая папка\XKaOipWIjv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35208"/>
            <a:ext cx="267109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IL\Рабочий стол\Новая папка\9MMZVk8C1h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785" y="404664"/>
            <a:ext cx="2672141" cy="4754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2483768" y="505272"/>
            <a:ext cx="3475037" cy="9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6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099" name="Picture 3" descr="C:\Users\DANIL\Рабочий стол\Новая папка\7qVMwB_mA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7012"/>
            <a:ext cx="5499286" cy="309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8" t="33143" r="6612" b="37625"/>
          <a:stretch/>
        </p:blipFill>
        <p:spPr bwMode="auto">
          <a:xfrm>
            <a:off x="467544" y="908720"/>
            <a:ext cx="2874724" cy="143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29636"/>
            <a:ext cx="5172067" cy="290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6012160" y="4147380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23a8944744691c7a6fa3b9bbfe58208c2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«Вот оно какое наше лето!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Бабочка. Ромашка.</dc:title>
  <dc:subject>Шаблон</dc:subject>
  <dc:creator>Питинёва Антонина </dc:creator>
  <cp:keywords>шаблон, презентация, для детей</cp:keywords>
  <cp:lastModifiedBy>Админ</cp:lastModifiedBy>
  <cp:revision>42</cp:revision>
  <dcterms:created xsi:type="dcterms:W3CDTF">2014-02-27T12:12:54Z</dcterms:created>
  <dcterms:modified xsi:type="dcterms:W3CDTF">2017-08-19T17:49:12Z</dcterms:modified>
</cp:coreProperties>
</file>