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BAC-B08D-42FD-869D-57A8E8426DBF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185-54D0-4A87-BA95-F5F49B095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BAC-B08D-42FD-869D-57A8E8426DBF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185-54D0-4A87-BA95-F5F49B095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BAC-B08D-42FD-869D-57A8E8426DBF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185-54D0-4A87-BA95-F5F49B095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BAC-B08D-42FD-869D-57A8E8426DBF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185-54D0-4A87-BA95-F5F49B095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BAC-B08D-42FD-869D-57A8E8426DBF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185-54D0-4A87-BA95-F5F49B095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BAC-B08D-42FD-869D-57A8E8426DBF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185-54D0-4A87-BA95-F5F49B095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BAC-B08D-42FD-869D-57A8E8426DBF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185-54D0-4A87-BA95-F5F49B095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BAC-B08D-42FD-869D-57A8E8426DBF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185-54D0-4A87-BA95-F5F49B095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BAC-B08D-42FD-869D-57A8E8426DBF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185-54D0-4A87-BA95-F5F49B095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BAC-B08D-42FD-869D-57A8E8426DBF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185-54D0-4A87-BA95-F5F49B095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C6BAC-B08D-42FD-869D-57A8E8426DBF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01185-54D0-4A87-BA95-F5F49B0954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C6BAC-B08D-42FD-869D-57A8E8426DBF}" type="datetimeFigureOut">
              <a:rPr lang="ru-RU" smtClean="0"/>
              <a:t>17.01.2018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01185-54D0-4A87-BA95-F5F49B0954A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77\AppData\Local\Temp\Rar$DIa0.903\0_20441_8fb362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1643050"/>
            <a:ext cx="3500462" cy="10710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36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И М А</a:t>
            </a:r>
            <a:endParaRPr lang="ru-RU" sz="636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3143248"/>
            <a:ext cx="41785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руппа «Белочка»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2018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77\AppData\Local\Temp\Rar$DIa0.903\0_20441_8fb362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628" y="1928802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>
                <a:solidFill>
                  <a:srgbClr val="7030A0"/>
                </a:solidFill>
              </a:rPr>
              <a:t>Выпал беленький снежок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Счастье в каждый дом принес.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Рада, рада детвора.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Санки, лыжи брать пора.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214422"/>
            <a:ext cx="3525930" cy="266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77\AppData\Local\Temp\Rar$DIa0.903\0_20441_8fb362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714356"/>
            <a:ext cx="3527612" cy="262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1285860"/>
            <a:ext cx="3401727" cy="269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429000"/>
            <a:ext cx="2374410" cy="276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77\AppData\Local\Temp\Rar$DIa0.903\0_20441_8fb362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71670" y="14287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 </a:t>
            </a:r>
            <a:r>
              <a:rPr lang="ru-RU" sz="2400" b="1" dirty="0">
                <a:solidFill>
                  <a:srgbClr val="7030A0"/>
                </a:solidFill>
              </a:rPr>
              <a:t>Дед Мороз и Снеговик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Загрузили грузовик.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Разными игрушками 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Книжками, хлопушками.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И на елку к нам примчались.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Но и мы не подвили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>
                <a:solidFill>
                  <a:srgbClr val="7030A0"/>
                </a:solidFill>
              </a:rPr>
              <a:t>Рассказали им стихи.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77\AppData\Local\Temp\Rar$DIa0.903\0_20441_8fb362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04"/>
            <a:ext cx="3018854" cy="341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714356"/>
            <a:ext cx="3677861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2714620"/>
            <a:ext cx="1768788" cy="357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777\AppData\Local\Temp\Rar$DIa0.903\0_20441_8fb3623d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1785926"/>
            <a:ext cx="44357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 ЗА 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13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777</dc:creator>
  <cp:lastModifiedBy>777</cp:lastModifiedBy>
  <cp:revision>4</cp:revision>
  <dcterms:created xsi:type="dcterms:W3CDTF">2018-01-17T06:12:02Z</dcterms:created>
  <dcterms:modified xsi:type="dcterms:W3CDTF">2018-01-17T06:50:25Z</dcterms:modified>
</cp:coreProperties>
</file>