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15" r:id="rId2"/>
    <p:sldId id="321" r:id="rId3"/>
    <p:sldId id="316" r:id="rId4"/>
    <p:sldId id="317" r:id="rId5"/>
    <p:sldId id="323" r:id="rId6"/>
    <p:sldId id="318" r:id="rId7"/>
    <p:sldId id="322" r:id="rId8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4638" autoAdjust="0"/>
  </p:normalViewPr>
  <p:slideViewPr>
    <p:cSldViewPr>
      <p:cViewPr>
        <p:scale>
          <a:sx n="80" d="100"/>
          <a:sy n="80" d="100"/>
        </p:scale>
        <p:origin x="-1896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0F857-D9EE-4CB0-A774-644930180D2E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14D59-0451-4F44-98B8-5DFB800193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4152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8A8F7-AF43-4E12-8FC5-944DBA4A9224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6EC7D-9FB3-41CC-8826-986AD8A135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193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C6DB-A9DD-40C1-8BA4-52BC1662BBC8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7515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C69A0-8FE8-46B5-A941-3BAC6B64054D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6076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76-08D6-49AB-BB14-F82DF573DDB7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5881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30E-3AB1-46CE-BDB6-5623433C46D0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0606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EB146-5F6A-49DB-BF87-25EF5E7EF718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7287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17A3-E278-4CFC-829C-98A1AEF34F2F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48339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2019-65EE-4044-9648-80F412ABE039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4894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6E8B-00DF-411E-A1F4-80E8CF00436D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6950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ACD6C-CEFA-40F9-825E-6C05D0DEA80A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0384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43E62-9525-4D02-915E-FA60F27380B1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2953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C16B-6DEC-467A-97EB-1EBA19C46847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6713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A4D5-5E6F-4DAF-8634-4E89DB80AF24}" type="datetime1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EDC65-6479-4F73-B554-00ED528A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463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7416824" cy="216024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CC0000"/>
                </a:solidFill>
              </a:rPr>
              <a:t>Отчет о реализации мероприятий в рамках декады </a:t>
            </a:r>
            <a:r>
              <a:rPr lang="ru-RU" b="1" i="1" dirty="0" smtClean="0">
                <a:solidFill>
                  <a:srgbClr val="CC0000"/>
                </a:solidFill>
              </a:rPr>
              <a:t>инвалидов </a:t>
            </a:r>
            <a:r>
              <a:rPr lang="ru-RU" b="1" i="1" dirty="0">
                <a:solidFill>
                  <a:srgbClr val="CC0000"/>
                </a:solidFill>
              </a:rPr>
              <a:t>с 28.11.2018г. </a:t>
            </a:r>
            <a:r>
              <a:rPr lang="ru-RU" b="1" i="1" dirty="0" smtClean="0">
                <a:solidFill>
                  <a:srgbClr val="CC0000"/>
                </a:solidFill>
              </a:rPr>
              <a:t>по </a:t>
            </a:r>
            <a:r>
              <a:rPr lang="ru-RU" b="1" i="1" dirty="0">
                <a:solidFill>
                  <a:srgbClr val="CC0000"/>
                </a:solidFill>
              </a:rPr>
              <a:t>05.12.2018г. В МАДОУ ЦРР-д/с № 14 г. Кропоткин</a:t>
            </a:r>
            <a:endParaRPr lang="ru-RU" b="1" i="1" dirty="0">
              <a:solidFill>
                <a:srgbClr val="CC0000"/>
              </a:solidFill>
              <a:effectLst/>
            </a:endParaRPr>
          </a:p>
        </p:txBody>
      </p:sp>
      <p:pic>
        <p:nvPicPr>
          <p:cNvPr id="9218" name="Picture 2" descr="http://golos-buryatyi.ru/wp-content/uploads/2016/11/mezhdunarodnyu-den-inval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852936"/>
            <a:ext cx="670259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Этические беседы с воспитанниками:</a:t>
            </a:r>
            <a:b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«Легко ли быть не таким , как все»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рапечатать1\СКАЗКА ДЕТИ\IMG_20181015_16024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4224470" cy="316835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975828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type="subTitle" idx="1"/>
          </p:nvPr>
        </p:nvSpPr>
        <p:spPr>
          <a:xfrm>
            <a:off x="1547664" y="476672"/>
            <a:ext cx="6984776" cy="1296144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Просмотр и обсуждение мультипликационного фильма « Цветик –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»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рапечатать1\СКАЗКА ДЕТИ\IMG_20181205_122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11" y="2204864"/>
            <a:ext cx="3936438" cy="2952328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3212976"/>
            <a:ext cx="4248472" cy="3232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990656" cy="15121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Изготовление поделок –игрушек для детей ограниченными возможностями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G:\рапечатать1\СКАЗКА ДЕТИ\IMG-20181031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384376" cy="226825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528392" cy="24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16832"/>
            <a:ext cx="1548011" cy="233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0008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204448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Тематическое занятие</a:t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2261245" cy="29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4320484" cy="271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0"/>
            <a:ext cx="2275004" cy="303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3960443" cy="254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Выставка рисунков детей: 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«Глазами детей»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G:\рапечатать1\СКАЗКА ДЕТИ\IMG_20181129_114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2528486" cy="182051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2816"/>
            <a:ext cx="2376264" cy="18002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645024"/>
            <a:ext cx="2592288" cy="201622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93096"/>
            <a:ext cx="2592288" cy="2016224"/>
          </a:xfrm>
          <a:prstGeom prst="rect">
            <a:avLst/>
          </a:prstGeom>
        </p:spPr>
      </p:pic>
      <p:pic>
        <p:nvPicPr>
          <p:cNvPr id="9" name="Рисунок 8" descr="C:\Users\Элла\AppData\Local\Microsoft\Windows\Temporary Internet Files\Content.Word\IMG_20181211_1409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2132856"/>
            <a:ext cx="30434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81128"/>
            <a:ext cx="3203848" cy="1864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17526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2" name="Picture 4" descr="https://arhivurokov.ru/kopilka/up/html/2018/09/20/k_5ba365221490d/478305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3436818" cy="252028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204864"/>
            <a:ext cx="388843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861048"/>
            <a:ext cx="201622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Click="0" advTm="12000">
        <p14:window dir="vert"/>
      </p:transition>
    </mc:Choice>
    <mc:Fallback>
      <p:transition spd="slow"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</TotalTime>
  <Words>51</Words>
  <Application>Microsoft Office PowerPoint</Application>
  <PresentationFormat>Экран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Этические беседы с воспитанниками:  «Легко ли быть не таким , как все»</vt:lpstr>
      <vt:lpstr>Слайд 3</vt:lpstr>
      <vt:lpstr>Изготовление поделок –игрушек для детей ограниченными возможностями</vt:lpstr>
      <vt:lpstr>Тематическое занятие </vt:lpstr>
      <vt:lpstr>Выставка рисунков детей:  «Глазами детей»</vt:lpstr>
      <vt:lpstr>Слайд 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Элла</cp:lastModifiedBy>
  <cp:revision>147</cp:revision>
  <cp:lastPrinted>2018-08-13T11:35:03Z</cp:lastPrinted>
  <dcterms:created xsi:type="dcterms:W3CDTF">2013-04-17T15:10:21Z</dcterms:created>
  <dcterms:modified xsi:type="dcterms:W3CDTF">2018-12-14T13:55:45Z</dcterms:modified>
</cp:coreProperties>
</file>