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7" r:id="rId2"/>
    <p:sldId id="258" r:id="rId3"/>
    <p:sldId id="263" r:id="rId4"/>
    <p:sldId id="261" r:id="rId5"/>
    <p:sldId id="270" r:id="rId6"/>
    <p:sldId id="259" r:id="rId7"/>
    <p:sldId id="260" r:id="rId8"/>
    <p:sldId id="268" r:id="rId9"/>
    <p:sldId id="264" r:id="rId10"/>
    <p:sldId id="265" r:id="rId11"/>
    <p:sldId id="269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999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409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937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443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809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10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316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558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991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8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2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6E6F-4586-4401-86D3-D75ED0C743BF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0ED2-12E6-4F23-A569-2A2037B57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4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486" y="2418470"/>
            <a:ext cx="4179589" cy="2765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7148" y="2336444"/>
            <a:ext cx="4144852" cy="27654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9871" y="0"/>
            <a:ext cx="1118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Великий Устюг Родина Деда Мороза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923" y="1323095"/>
            <a:ext cx="3067050" cy="219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87" y="5560944"/>
            <a:ext cx="11014768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Вотчина Деда Мороза располагается в 13 км от старинного города Великий Устюг на территории роскошного соснового бора.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33538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53391" y="2142826"/>
            <a:ext cx="3715061" cy="2089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64307" y="2106449"/>
            <a:ext cx="3761627" cy="2115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65893" y="3948"/>
            <a:ext cx="7932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Библиотека Деда Мороза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462" y="5401535"/>
            <a:ext cx="1176184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библиотеке собраны тысячи книг. Все знания Дед Мороз берет исключительно из книг. Каких тут книг только нет – от книжек-малышек до книг-гигантов. Книга «Своим умом» самая любимая у Деда Мороза!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55321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25" y="1184208"/>
            <a:ext cx="3944402" cy="2629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8170" y="1184208"/>
            <a:ext cx="3827465" cy="2551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772" y="3004080"/>
            <a:ext cx="3226652" cy="2151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97052" y="112289"/>
            <a:ext cx="406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ардеробная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08" y="5522802"/>
            <a:ext cx="1094342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Разных костюмов у Деда Мороза больше полусотни. Все костюмы шьют мастерицы Дома моды Деда Мороза!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623476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63513" y="1381498"/>
            <a:ext cx="4204951" cy="23652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07354" y="1323362"/>
            <a:ext cx="4280050" cy="2481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032" y="1303369"/>
            <a:ext cx="4495227" cy="2987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31776" y="0"/>
            <a:ext cx="5013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Тронный зал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586" y="5042118"/>
            <a:ext cx="11539476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Посреди зала – главная елка Вотчины, меняющая наряд два раза в год. На весну и лето украшают её ромашками и бабочками, бантами и ягодами, а на осень и зиму – снежинками, шарами и золотыми бусами.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20707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21145" y="1817551"/>
            <a:ext cx="3845831" cy="2163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6799" y="1751608"/>
            <a:ext cx="4080298" cy="2295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83840" y="1727673"/>
            <a:ext cx="3970885" cy="223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35648" y="-64287"/>
            <a:ext cx="5016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Комната ёлочек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9" y="5727550"/>
            <a:ext cx="10785673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этой комнате собраны самые удивительные ёлочки, которые каждый год присылают участники конкурса «В ожидании чуда».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2688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151" y="2967335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397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7"/>
          <a:stretch/>
        </p:blipFill>
        <p:spPr>
          <a:xfrm>
            <a:off x="2581459" y="896571"/>
            <a:ext cx="6703218" cy="43630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81459" y="-26759"/>
            <a:ext cx="6914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Вотчина Деда мороза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070" y="5340009"/>
            <a:ext cx="11395236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Владения Деда Мороза занимают 43 гектара.</a:t>
            </a:r>
          </a:p>
          <a:p>
            <a:pPr algn="ctr"/>
            <a:r>
              <a:rPr lang="ru-RU" sz="2800" b="1" dirty="0" smtClean="0"/>
              <a:t>На вотчине есть зоопарк, зимний сад, ледник, почта, кузница, лесная аптека, дом ремесел, столярная мастерская, дом моды.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8374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5913" y="295992"/>
            <a:ext cx="1701146" cy="3062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66" y="422116"/>
            <a:ext cx="2443755" cy="2935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7352" y="1419566"/>
            <a:ext cx="1943318" cy="2996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64166" y="295992"/>
            <a:ext cx="4984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На тропе сказок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82"/>
          <a:stretch/>
        </p:blipFill>
        <p:spPr>
          <a:xfrm>
            <a:off x="3901571" y="1419566"/>
            <a:ext cx="2318925" cy="3017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405" y="4616029"/>
            <a:ext cx="11408979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Здесь гостей ждут жители волшебного леса, Домик </a:t>
            </a:r>
            <a:r>
              <a:rPr lang="ru-RU" sz="2800" b="1" dirty="0" err="1" smtClean="0"/>
              <a:t>Лесовичка</a:t>
            </a:r>
            <a:r>
              <a:rPr lang="ru-RU" sz="2800" b="1" dirty="0" smtClean="0"/>
              <a:t>, Волшебный колодец, </a:t>
            </a:r>
            <a:r>
              <a:rPr lang="ru-RU" sz="2800" b="1" dirty="0" smtClean="0"/>
              <a:t>Заколдованный </a:t>
            </a:r>
            <a:r>
              <a:rPr lang="ru-RU" sz="2800" b="1" dirty="0" smtClean="0"/>
              <a:t>мост, молодецкие забавы… Сказочные герои общаются на исключительном, редком в повседневной жизни, сказочном языке, богатом шутками, </a:t>
            </a:r>
            <a:r>
              <a:rPr lang="ru-RU" sz="2800" b="1" dirty="0" smtClean="0"/>
              <a:t>прибаутками</a:t>
            </a:r>
            <a:r>
              <a:rPr lang="ru-RU" sz="2800" b="1" dirty="0" smtClean="0"/>
              <a:t>, загадками.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5086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83"/>
          <a:stretch/>
        </p:blipFill>
        <p:spPr>
          <a:xfrm>
            <a:off x="422031" y="422229"/>
            <a:ext cx="3446364" cy="4705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38429" y="1724297"/>
            <a:ext cx="2666397" cy="1499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36758" y="898063"/>
            <a:ext cx="2593115" cy="1458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24981" y="3849291"/>
            <a:ext cx="2670655" cy="1522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409"/>
          <a:stretch/>
        </p:blipFill>
        <p:spPr>
          <a:xfrm rot="5400000">
            <a:off x="7298432" y="1115371"/>
            <a:ext cx="4797246" cy="322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0022" y="5820383"/>
            <a:ext cx="11330778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Здесь можно набраться мудрости у многовекового дуба, обогреться у костра Двенадцати месяцев и узнать, где Дед Мороз добро хранит.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31851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123" y="1323367"/>
            <a:ext cx="4075944" cy="323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89792">
            <a:off x="293532" y="1183900"/>
            <a:ext cx="3599850" cy="2317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18" r="-495"/>
          <a:stretch/>
        </p:blipFill>
        <p:spPr>
          <a:xfrm>
            <a:off x="3556072" y="2938460"/>
            <a:ext cx="3971465" cy="25999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56072" y="-47132"/>
            <a:ext cx="6157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Почта Деда Мороза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276" y="5783375"/>
            <a:ext cx="10410092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Ежегодно на адрес Деда Мороза приходит около 200 тысяч писем из России, ближнего или дальнего зарубежья.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15372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69"/>
          <a:stretch/>
        </p:blipFill>
        <p:spPr>
          <a:xfrm>
            <a:off x="608646" y="1182654"/>
            <a:ext cx="3690256" cy="2828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1692" y="1056422"/>
            <a:ext cx="3863206" cy="2810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46621" y="0"/>
            <a:ext cx="690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Спальня Деда Мороза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35379" y="1600646"/>
            <a:ext cx="3128262" cy="203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5962" y="4444009"/>
            <a:ext cx="11670774" cy="2246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Центральное место в спальне отведено удивительно красивой кровати, изготовленной из дерева. Перина сделана из ароматных трав. Семь подушек, сложенных друг на друга, предназначены для разных дней недели. А рядом с кроватью, на тумбочке восьмая подушечка - праздничная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97984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93644" y="-32614"/>
            <a:ext cx="373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Зимний сад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605" y="1460492"/>
            <a:ext cx="1585149" cy="2825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86289" y="1740897"/>
            <a:ext cx="3257107" cy="1832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977"/>
          <a:stretch/>
        </p:blipFill>
        <p:spPr>
          <a:xfrm rot="5400000">
            <a:off x="7141978" y="3087779"/>
            <a:ext cx="2436650" cy="1575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46" b="50798"/>
          <a:stretch/>
        </p:blipFill>
        <p:spPr>
          <a:xfrm>
            <a:off x="9226111" y="379481"/>
            <a:ext cx="2566078" cy="187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4140" y="2873002"/>
            <a:ext cx="2258049" cy="1698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61402" y="1614191"/>
            <a:ext cx="2214791" cy="1245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861402" y="3510097"/>
            <a:ext cx="2325065" cy="1307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13457" y="5957498"/>
            <a:ext cx="949569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Зимний сад – царство тропических растений.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00491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31" y="1310483"/>
            <a:ext cx="5034989" cy="3441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74596" y="0"/>
            <a:ext cx="687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Кабинет Деда Мороза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2492" y="1310483"/>
            <a:ext cx="5162730" cy="3441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84739" y="5251939"/>
            <a:ext cx="10930483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Кабинет Деда Мороза обставлен деревянной мебелью ручной работы. Все предметы интерьера украшены узорами, созданными в старинной техники резьбы.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1814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130" y="-2004"/>
            <a:ext cx="8294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Лаборатория Деда Мороза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38" y="1141794"/>
            <a:ext cx="5718924" cy="3359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789618" y="1821671"/>
            <a:ext cx="3419447" cy="2000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5986" y="5306564"/>
            <a:ext cx="11362612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Здесь происходит волшебство. Здесь Дед Мороз со своими помощниками научно доказывают, что двух одинаковых снежинок не бывает!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55800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374</Words>
  <Application>Microsoft Office PowerPoint</Application>
  <PresentationFormat>Произвольный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FX6300</dc:creator>
  <cp:lastModifiedBy>Элла</cp:lastModifiedBy>
  <cp:revision>30</cp:revision>
  <dcterms:created xsi:type="dcterms:W3CDTF">2019-01-16T16:37:59Z</dcterms:created>
  <dcterms:modified xsi:type="dcterms:W3CDTF">2019-01-18T08:42:17Z</dcterms:modified>
</cp:coreProperties>
</file>