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A5DD-5AA1-497F-BE28-B28C61020B7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799B-2430-4981-A0E9-4A66EE59B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A5DD-5AA1-497F-BE28-B28C61020B7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799B-2430-4981-A0E9-4A66EE59B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A5DD-5AA1-497F-BE28-B28C61020B7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799B-2430-4981-A0E9-4A66EE59B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A5DD-5AA1-497F-BE28-B28C61020B7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799B-2430-4981-A0E9-4A66EE59B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A5DD-5AA1-497F-BE28-B28C61020B7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799B-2430-4981-A0E9-4A66EE59B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A5DD-5AA1-497F-BE28-B28C61020B7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799B-2430-4981-A0E9-4A66EE59B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A5DD-5AA1-497F-BE28-B28C61020B7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799B-2430-4981-A0E9-4A66EE59B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A5DD-5AA1-497F-BE28-B28C61020B7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799B-2430-4981-A0E9-4A66EE59B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A5DD-5AA1-497F-BE28-B28C61020B7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799B-2430-4981-A0E9-4A66EE59B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A5DD-5AA1-497F-BE28-B28C61020B7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799B-2430-4981-A0E9-4A66EE59B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2A5DD-5AA1-497F-BE28-B28C61020B7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07799B-2430-4981-A0E9-4A66EE59BB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22A5DD-5AA1-497F-BE28-B28C61020B71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07799B-2430-4981-A0E9-4A66EE59BBE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7170634" cy="1285884"/>
          </a:xfrm>
        </p:spPr>
        <p:txBody>
          <a:bodyPr/>
          <a:lstStyle/>
          <a:p>
            <a:r>
              <a:rPr lang="ru-RU" dirty="0" smtClean="0"/>
              <a:t>Зимующие птицы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715016"/>
            <a:ext cx="5929354" cy="857256"/>
          </a:xfrm>
        </p:spPr>
        <p:txBody>
          <a:bodyPr/>
          <a:lstStyle/>
          <a:p>
            <a:r>
              <a:rPr lang="ru-RU" dirty="0" smtClean="0"/>
              <a:t>Воспитатель: Струцкая.О.В.</a:t>
            </a:r>
            <a:endParaRPr lang="ru-RU" dirty="0"/>
          </a:p>
        </p:txBody>
      </p:sp>
      <p:pic>
        <p:nvPicPr>
          <p:cNvPr id="4" name="Рисунок 3" descr="http://s1.bwallpapers.com/wallpapers/2014/01/29/snow-sunrise_0500349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758255"/>
            <a:ext cx="7042179" cy="359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наступлением зимы многие птицы покидают родные края. Однако,  немало из них остается зимовать вместе с нами….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img-0.photosight.ru/749/4916669_xlar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6572296" cy="467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Летом синицы питаются только насекомыми. Зимой насекомые прячутся, и птичкам приходиться плохо, зимой они прилетают к нашим домам за помощью. Они будут клевать все что дадите, зерно, крупу, крошки хлеба, кусочки мяса, несоленого сала.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bdou-47.ru/wp-content/uploads/2017/01/%D1%81%D0%B8%D0%BD%D0%B8%D1%86%D0%B0-768x5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869119" cy="447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Снегирь чуть крупнее воробья, очень плотного сложения, сверху голубовато-серая с черным шапочка, подбородком, крыльями и хвостом, белыми надхвостьем и полоской на крыше щёки и грудь у самцов красные или красно-розовые.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i.ytimg.com/vi/JTjbRyj-0cY/maxres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70009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голубей туловище светло-серое, с беловатым надхвостьем и двумя, телесными полосами на внешней стороне крыльев. Обладает прекрасным зрением- различает цвета. Питается растительными кормами: семенами, ягодами, плодами фруктовых деревьев.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russianpoetry.ru/images/photos/medium/article1523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286544" cy="466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Летом лесные дятлы питаются древесными насекомыми, а зимой- семенами хвойных деревьев. Весной дятел пьет березовый сок. Это одна из очень полезных птиц наших лесов. Работает круглый год по уничтожению вредителей.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andrew-foto.ru/andrew-foto/top50x/large/dsc_577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357982" cy="459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Воробей –бойкая, жизнерадостная, находчивая и общительная птица. Клюёт овес, пшено, зимой селится вблизи жилища человека, клюёт все, что найдет – всеядная птица.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photoforum.ru/f/photo/000/425/425914_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6500858" cy="442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творог-всё ей годится. В природе ворона безусловно полезна, но вблизи человеческого жилья становится воровкой.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foto-i-kartinki.ru/images/pticy/vorona-kartinki/vorona-kartinki-0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429420" cy="432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731280" cy="1500198"/>
          </a:xfrm>
        </p:spPr>
        <p:txBody>
          <a:bodyPr/>
          <a:lstStyle/>
          <a:p>
            <a:r>
              <a:rPr lang="ru-RU" sz="5400" dirty="0" smtClean="0">
                <a:effectLst/>
                <a:latin typeface="Times New Roman" pitchFamily="18" charset="0"/>
                <a:cs typeface="Times New Roman" pitchFamily="18" charset="0"/>
              </a:rPr>
              <a:t>Помогайте птицам!</a:t>
            </a:r>
            <a:endParaRPr lang="ru-RU" sz="5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Зимующие птицы не боятся морозов и ухитряются добывать еду даже в самую холодную погоду. Они отыскивают насекомых, спрятавшихся в трещины коры, в щели заборов, отыскивают плоды и семена лиственных растений. Но во время снегопадов, метелей и сильных морозов птицы голодают и даже погибают. Они прилетят к нашим жилищам за помощью. И мы с вами должны помочь пережить зиму пернатым друзьям.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267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Зимующие птицы</vt:lpstr>
      <vt:lpstr>С наступлением зимы многие птицы покидают родные края. Однако,  немало из них остается зимовать вместе с нами….</vt:lpstr>
      <vt:lpstr>Летом синицы питаются только насекомыми. Зимой насекомые прячутся, и птичкам приходиться плохо, зимой они прилетают к нашим домам за помощью. Они будут клевать все что дадите, зерно, крупу, крошки хлеба, кусочки мяса, несоленого сала.</vt:lpstr>
      <vt:lpstr>Снегирь чуть крупнее воробья, очень плотного сложения, сверху голубовато-серая с черным шапочка, подбородком, крыльями и хвостом, белыми надхвостьем и полоской на крыше щёки и грудь у самцов красные или красно-розовые.</vt:lpstr>
      <vt:lpstr>У голубей туловище светло-серое, с беловатым надхвостьем и двумя, телесными полосами на внешней стороне крыльев. Обладает прекрасным зрением- различает цвета. Питается растительными кормами: семенами, ягодами, плодами фруктовых деревьев.</vt:lpstr>
      <vt:lpstr>Летом лесные дятлы питаются древесными насекомыми, а зимой- семенами хвойных деревьев. Весной дятел пьет березовый сок. Это одна из очень полезных птиц наших лесов. Работает круглый год по уничтожению вредителей.</vt:lpstr>
      <vt:lpstr>Воробей –бойкая, жизнерадостная, находчивая и общительная птица. Клюёт овес, пшено, зимой селится вблизи жилища человека, клюёт все, что найдет – всеядная птица.</vt:lpstr>
      <vt:lpstr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творог-всё ей годится. В природе ворона безусловно полезна, но вблизи человеческого жилья становится воровкой.</vt:lpstr>
      <vt:lpstr>Помогайте птицам!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Admin</dc:creator>
  <cp:lastModifiedBy>Admin</cp:lastModifiedBy>
  <cp:revision>2</cp:revision>
  <dcterms:created xsi:type="dcterms:W3CDTF">2017-12-17T16:56:20Z</dcterms:created>
  <dcterms:modified xsi:type="dcterms:W3CDTF">2017-12-17T18:02:44Z</dcterms:modified>
</cp:coreProperties>
</file>