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3651-9E0A-4A1D-A79B-21F86DD15B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654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BC9B-AAC1-498C-A97F-B7C69ADA69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8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81DDB-C7A6-4888-91FE-0C4BCB3D9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40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8F27C-C58A-4476-8A31-44C22FE5EF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48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E569B-7F82-425D-BFB1-B3F0796B61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8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4653D-0AEB-4A68-9106-772C245C95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73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A495F-D574-43B9-9816-72AF28F9E9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7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07CC-2337-47BA-947E-36D7682F29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46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0574C-3275-45CB-813F-0BD47C0B69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55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6B79F-495E-471F-B711-AECFD85814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9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55A21-3BEE-4D8E-A4BF-BBEFD4222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23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0F2D22-328D-4BD4-B94F-465A9DC99E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rint-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331913" y="908050"/>
            <a:ext cx="7056437" cy="2952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ЭКСКУРСИЯ </a:t>
            </a:r>
          </a:p>
          <a:p>
            <a:pPr algn="ctr"/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 </a:t>
            </a:r>
          </a:p>
          <a:p>
            <a:pPr algn="ctr"/>
            <a:r>
              <a:rPr lang="ru-RU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ТИПОГРАФИЮ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68313" y="5949950"/>
            <a:ext cx="2735262" cy="520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гр. "БЕЛОЧКА"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7164388" y="5949950"/>
            <a:ext cx="1652587" cy="377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2019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3850" y="333375"/>
            <a:ext cx="8569325" cy="584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     </a:t>
            </a:r>
            <a:r>
              <a:rPr lang="ru-RU" altLang="ru-RU" sz="2400" b="1"/>
              <a:t>В конце февраля мы с ребятами были на экскурсии в типографии г.Кропоткина.</a:t>
            </a:r>
          </a:p>
          <a:p>
            <a:r>
              <a:rPr lang="ru-RU" altLang="ru-RU" sz="2400" b="1"/>
              <a:t>        Во время экскурсии детям было рассказано о печатном производстве. В рабочем цехе типографии дошкольникам показали некоторые элементы процесса производства газет и книг. Рассказали и показали, как из больших рулонов бумаги нарезают любой формат. Ребята познакомились  с профессией дизайнера, печатника, верстальщика, а также узнали о процессе выпуска газет и другой печатной продукции.</a:t>
            </a:r>
          </a:p>
          <a:p>
            <a:r>
              <a:rPr lang="ru-RU" altLang="ru-RU" sz="2400" b="1"/>
              <a:t>    Экскурсия получилась увлекательной и поучительной. Дети осознали, что книга или газета - это результат трудовых умений, кропотливого труда всех работников типографии.</a:t>
            </a:r>
          </a:p>
          <a:p>
            <a:r>
              <a:rPr lang="ru-RU" altLang="ru-RU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20190213_0957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38893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20190213_1005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404813"/>
            <a:ext cx="2517775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20190213_10211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4663" y="3068638"/>
            <a:ext cx="2020887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20190213_09595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3573463"/>
            <a:ext cx="3995738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20190213_1018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41529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190213_1020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773113"/>
            <a:ext cx="3960812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190213_10292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3776663"/>
            <a:ext cx="4679950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20190213_10354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789363"/>
            <a:ext cx="3455987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20190213_10454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762125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20190213_10453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476250"/>
            <a:ext cx="1757362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20190213_10450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60350"/>
            <a:ext cx="1879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20190213_10445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404813"/>
            <a:ext cx="1946275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20190213_10440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573463"/>
            <a:ext cx="177006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20190213_10443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3789363"/>
            <a:ext cx="183991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20190213_10434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573463"/>
            <a:ext cx="17478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20190213_10451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3789363"/>
            <a:ext cx="18573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urumsalpress-arkap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20190213_1041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3860800"/>
            <a:ext cx="3576637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547813" y="981075"/>
            <a:ext cx="6408737" cy="223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 </a:t>
            </a:r>
          </a:p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_4</cp:lastModifiedBy>
  <cp:revision>3</cp:revision>
  <dcterms:created xsi:type="dcterms:W3CDTF">2019-03-18T18:14:18Z</dcterms:created>
  <dcterms:modified xsi:type="dcterms:W3CDTF">2019-03-21T11:48:41Z</dcterms:modified>
</cp:coreProperties>
</file>